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2" r:id="rId1"/>
  </p:sldMasterIdLst>
  <p:notesMasterIdLst>
    <p:notesMasterId r:id="rId38"/>
  </p:notesMasterIdLst>
  <p:sldIdLst>
    <p:sldId id="256" r:id="rId2"/>
    <p:sldId id="258" r:id="rId3"/>
    <p:sldId id="259" r:id="rId4"/>
    <p:sldId id="260" r:id="rId5"/>
    <p:sldId id="271" r:id="rId6"/>
    <p:sldId id="262" r:id="rId7"/>
    <p:sldId id="270" r:id="rId8"/>
    <p:sldId id="278" r:id="rId9"/>
    <p:sldId id="272" r:id="rId10"/>
    <p:sldId id="273" r:id="rId11"/>
    <p:sldId id="274" r:id="rId12"/>
    <p:sldId id="275" r:id="rId13"/>
    <p:sldId id="276" r:id="rId14"/>
    <p:sldId id="277" r:id="rId15"/>
    <p:sldId id="269" r:id="rId16"/>
    <p:sldId id="281" r:id="rId17"/>
    <p:sldId id="280" r:id="rId18"/>
    <p:sldId id="282" r:id="rId19"/>
    <p:sldId id="279" r:id="rId20"/>
    <p:sldId id="283" r:id="rId21"/>
    <p:sldId id="285" r:id="rId22"/>
    <p:sldId id="286" r:id="rId23"/>
    <p:sldId id="287" r:id="rId24"/>
    <p:sldId id="284" r:id="rId25"/>
    <p:sldId id="288" r:id="rId26"/>
    <p:sldId id="290" r:id="rId27"/>
    <p:sldId id="289" r:id="rId28"/>
    <p:sldId id="292" r:id="rId29"/>
    <p:sldId id="295" r:id="rId30"/>
    <p:sldId id="298" r:id="rId31"/>
    <p:sldId id="296" r:id="rId32"/>
    <p:sldId id="297" r:id="rId33"/>
    <p:sldId id="293" r:id="rId34"/>
    <p:sldId id="291" r:id="rId35"/>
    <p:sldId id="294" r:id="rId36"/>
    <p:sldId id="268" r:id="rId37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FEC"/>
    <a:srgbClr val="00E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86"/>
    <p:restoredTop sz="94597"/>
  </p:normalViewPr>
  <p:slideViewPr>
    <p:cSldViewPr snapToGrid="0" snapToObjects="1">
      <p:cViewPr varScale="1">
        <p:scale>
          <a:sx n="63" d="100"/>
          <a:sy n="63" d="100"/>
        </p:scale>
        <p:origin x="100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07E67-6B55-E849-BE80-563719E07E99}" type="datetimeFigureOut">
              <a:rPr lang="en-IL" smtClean="0"/>
              <a:t>02/10/2021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A8FA6-D4E9-BD4B-92DF-8CC20F7D7049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28713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5A8FA6-D4E9-BD4B-92DF-8CC20F7D7049}" type="slidenum">
              <a:rPr lang="en-IL" smtClean="0"/>
              <a:t>7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9477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95C89-2E28-4777-95B0-BA7EECAE3B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928" y="987552"/>
            <a:ext cx="8385048" cy="3081528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052321-4D71-4DA8-BD2C-DC22FC1525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5506" y="4480561"/>
            <a:ext cx="5993892" cy="1166495"/>
          </a:xfrm>
        </p:spPr>
        <p:txBody>
          <a:bodyPr>
            <a:normAutofit/>
          </a:bodyPr>
          <a:lstStyle>
            <a:lvl1pPr marL="0" indent="0" algn="ctr">
              <a:buNone/>
              <a:defRPr sz="1400" cap="all" spc="6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37183-71EA-4A92-8609-41ECB53F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898F52-2787-4BA2-BBBC-9395E9F86D50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9F2E6-1ECC-4081-8EBF-C80C6C94A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C3FA67-CD72-4503-BA25-FEC880107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8B8A27-DF03-4546-BA93-21C967D57E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826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EB60B27-7DE6-1645-B216-598F94D93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he-IL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7D3E19B-C19E-B34F-BB52-8E18C93F5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he-IL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D14A613-4A30-064E-AB01-DD8BB400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60A517E-0E14-8A4D-AF02-5D55A2CD1679}" type="slidenum">
              <a:rPr lang="es-ES" altLang="he-IL"/>
              <a:pPr/>
              <a:t>‹#›</a:t>
            </a:fld>
            <a:endParaRPr lang="es-ES" altLang="he-IL"/>
          </a:p>
        </p:txBody>
      </p:sp>
    </p:spTree>
    <p:extLst>
      <p:ext uri="{BB962C8B-B14F-4D97-AF65-F5344CB8AC3E}">
        <p14:creationId xmlns:p14="http://schemas.microsoft.com/office/powerpoint/2010/main" val="3013204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F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1AFD227-869A-489C-A9B5-3F0498DF3C0C}"/>
              </a:ext>
            </a:extLst>
          </p:cNvPr>
          <p:cNvGrpSpPr/>
          <p:nvPr/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05E913-A9D9-4639-B104-1F07A4AF6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502920"/>
            <a:ext cx="963401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940CEB-B6D7-46E6-9843-515342140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874520"/>
            <a:ext cx="963401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AC8B5-8DFB-4920-8580-54824C831A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73736" y="6382512"/>
            <a:ext cx="28459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B5898F52-2787-4BA2-BBBC-9395E9F86D50}" type="datetimeFigureOut">
              <a:rPr lang="en-US" smtClean="0"/>
              <a:pPr/>
              <a:t>2/10/2021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E2D5D-B616-4048-9CB8-4D316BBDB1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-1754871" y="2093199"/>
            <a:ext cx="4157472" cy="41608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F322F0-8F3D-4AC5-9873-24666D0E0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919" y="6382512"/>
            <a:ext cx="5009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4C8B8A27-DF03-4546-BA93-21C967D57E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8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3" r:id="rId2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600" b="1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834390" indent="-285750" algn="l" defTabSz="914400" rtl="0" eaLnBrk="1" latinLnBrk="0" hangingPunct="1">
        <a:lnSpc>
          <a:spcPct val="150000"/>
        </a:lnSpc>
        <a:spcBef>
          <a:spcPts val="500"/>
        </a:spcBef>
        <a:buClr>
          <a:schemeClr val="bg2">
            <a:lumMod val="75000"/>
          </a:schemeClr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6.png"/><Relationship Id="rId3" Type="http://schemas.openxmlformats.org/officeDocument/2006/relationships/image" Target="../media/image7.tiff"/><Relationship Id="rId7" Type="http://schemas.openxmlformats.org/officeDocument/2006/relationships/image" Target="../media/image10.tiff"/><Relationship Id="rId12" Type="http://schemas.openxmlformats.org/officeDocument/2006/relationships/image" Target="../media/image1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11" Type="http://schemas.openxmlformats.org/officeDocument/2006/relationships/image" Target="../media/image14.png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5.jpeg"/><Relationship Id="rId9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0" name="Rectangle 219">
            <a:extLst>
              <a:ext uri="{FF2B5EF4-FFF2-40B4-BE49-F238E27FC236}">
                <a16:creationId xmlns:a16="http://schemas.microsoft.com/office/drawing/2014/main" id="{D6F5F07B-A917-442C-82D5-5719737E9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צילום: איי פי">
            <a:extLst>
              <a:ext uri="{FF2B5EF4-FFF2-40B4-BE49-F238E27FC236}">
                <a16:creationId xmlns:a16="http://schemas.microsoft.com/office/drawing/2014/main" id="{D8C85750-FBA5-D14B-BB0C-616F27FDAE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2"/>
          <a:stretch/>
        </p:blipFill>
        <p:spPr bwMode="auto">
          <a:xfrm>
            <a:off x="0" y="6819"/>
            <a:ext cx="12191982" cy="6859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9" name="Rectangle 220">
            <a:extLst>
              <a:ext uri="{FF2B5EF4-FFF2-40B4-BE49-F238E27FC236}">
                <a16:creationId xmlns:a16="http://schemas.microsoft.com/office/drawing/2014/main" id="{C6C3E48C-655A-4982-8E73-7FB0D9E65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" y="3307170"/>
            <a:ext cx="12191982" cy="3558767"/>
          </a:xfrm>
          <a:prstGeom prst="rect">
            <a:avLst/>
          </a:prstGeom>
          <a:gradFill>
            <a:gsLst>
              <a:gs pos="89000">
                <a:srgbClr val="000000">
                  <a:alpha val="0"/>
                </a:srgbClr>
              </a:gs>
              <a:gs pos="0">
                <a:schemeClr val="tx1"/>
              </a:gs>
              <a:gs pos="56000">
                <a:srgbClr val="000000">
                  <a:alpha val="26000"/>
                </a:srgbClr>
              </a:gs>
              <a:gs pos="14000">
                <a:srgbClr val="000000">
                  <a:alpha val="37000"/>
                </a:srgbClr>
              </a:gs>
              <a:gs pos="0">
                <a:srgbClr val="000000">
                  <a:alpha val="25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04DDB0-95B2-C44E-A1DD-26E622BD67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3208" y="-336737"/>
            <a:ext cx="9446667" cy="2151842"/>
          </a:xfrm>
        </p:spPr>
        <p:txBody>
          <a:bodyPr>
            <a:normAutofit/>
          </a:bodyPr>
          <a:lstStyle/>
          <a:p>
            <a:pPr defTabSz="914400" rtl="0" eaLnBrk="1" latinLnBrk="0" hangingPunct="1">
              <a:spcBef>
                <a:spcPct val="0"/>
              </a:spcBef>
              <a:buNone/>
            </a:pPr>
            <a:r>
              <a:rPr lang="en-IL" sz="6600" dirty="0">
                <a:solidFill>
                  <a:srgbClr val="FFFFFF"/>
                </a:solidFill>
              </a:rPr>
              <a:t>SQL Assignment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36F298-E05D-A049-96C8-4E76A0F996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4977" y="5122275"/>
            <a:ext cx="7922028" cy="811373"/>
          </a:xfrm>
        </p:spPr>
        <p:txBody>
          <a:bodyPr>
            <a:no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COVID-19 vaccination delivery</a:t>
            </a:r>
          </a:p>
          <a:p>
            <a:r>
              <a:rPr lang="en-US" dirty="0" err="1">
                <a:solidFill>
                  <a:schemeClr val="bg1"/>
                </a:solidFill>
              </a:rPr>
              <a:t>Liran</a:t>
            </a:r>
            <a:r>
              <a:rPr lang="en-US" dirty="0">
                <a:solidFill>
                  <a:schemeClr val="bg1"/>
                </a:solidFill>
              </a:rPr>
              <a:t> Israeli, </a:t>
            </a:r>
            <a:r>
              <a:rPr lang="en-US" dirty="0" err="1">
                <a:solidFill>
                  <a:schemeClr val="bg1"/>
                </a:solidFill>
              </a:rPr>
              <a:t>sapir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sherman</a:t>
            </a:r>
            <a:r>
              <a:rPr lang="en-US" dirty="0">
                <a:solidFill>
                  <a:schemeClr val="bg1"/>
                </a:solidFill>
              </a:rPr>
              <a:t> </a:t>
            </a:r>
            <a:endParaRPr lang="en-I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2954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3ADBB5A-4007-7148-9B08-09FD7600D5FD}"/>
              </a:ext>
            </a:extLst>
          </p:cNvPr>
          <p:cNvSpPr/>
          <p:nvPr/>
        </p:nvSpPr>
        <p:spPr>
          <a:xfrm>
            <a:off x="2620006" y="526186"/>
            <a:ext cx="67040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sz="4000" cap="all" spc="600" dirty="0">
                <a:solidFill>
                  <a:schemeClr val="tx2"/>
                </a:solidFill>
                <a:latin typeface="+mj-lt"/>
              </a:rPr>
              <a:t>Insert into tables</a:t>
            </a:r>
            <a:r>
              <a:rPr lang="en-IL" sz="2400" cap="all" spc="600" dirty="0">
                <a:solidFill>
                  <a:schemeClr val="tx2"/>
                </a:solidFill>
              </a:rPr>
              <a:t>:</a:t>
            </a:r>
            <a:endParaRPr lang="en-IL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79771-4D76-EE4F-B74B-923A1F154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479" y="1903095"/>
            <a:ext cx="8157710" cy="1654361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7DCCD4D-6A26-AD4C-85F8-C24266B47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517" y="3942414"/>
            <a:ext cx="6516561" cy="16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39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1E8809-7DA6-9742-9C21-8D5DFCF7F448}"/>
              </a:ext>
            </a:extLst>
          </p:cNvPr>
          <p:cNvSpPr/>
          <p:nvPr/>
        </p:nvSpPr>
        <p:spPr>
          <a:xfrm>
            <a:off x="2620006" y="526186"/>
            <a:ext cx="67040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sz="4000" cap="all" spc="600">
                <a:solidFill>
                  <a:schemeClr val="tx2"/>
                </a:solidFill>
                <a:latin typeface="+mj-lt"/>
              </a:rPr>
              <a:t>Insert into tables</a:t>
            </a:r>
            <a:r>
              <a:rPr lang="en-IL" sz="2400" cap="all" spc="600">
                <a:solidFill>
                  <a:schemeClr val="tx2"/>
                </a:solidFill>
              </a:rPr>
              <a:t>:</a:t>
            </a:r>
            <a:endParaRPr lang="en-IL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996EB-9DAA-5F4F-A07A-5D58AEF28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101" y="1913366"/>
            <a:ext cx="4345685" cy="2395065"/>
          </a:xfrm>
          <a:prstGeom prst="rect">
            <a:avLst/>
          </a:prstGeom>
        </p:spPr>
      </p:pic>
      <p:pic>
        <p:nvPicPr>
          <p:cNvPr id="8" name="Picture 7" descr="Table&#10;&#10;Description automatically generated with medium confidence">
            <a:extLst>
              <a:ext uri="{FF2B5EF4-FFF2-40B4-BE49-F238E27FC236}">
                <a16:creationId xmlns:a16="http://schemas.microsoft.com/office/drawing/2014/main" id="{0AC337B4-1794-F74A-9204-AB7886C96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9328" y="4625904"/>
            <a:ext cx="2969513" cy="203822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E9DAB25A-12C2-446C-90C1-9CED0567A6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957"/>
          <a:stretch/>
        </p:blipFill>
        <p:spPr>
          <a:xfrm>
            <a:off x="415172" y="1914921"/>
            <a:ext cx="5680828" cy="1376920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301B9F5-48A6-44F3-BA7E-B3029435F8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14" y="3860838"/>
            <a:ext cx="4270491" cy="247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656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AD797A14-A8C1-B540-ABCE-3635C3DDA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2" y="322660"/>
            <a:ext cx="5426764" cy="2903318"/>
          </a:xfrm>
          <a:prstGeom prst="rect">
            <a:avLst/>
          </a:prstGeom>
        </p:spPr>
      </p:pic>
      <p:sp>
        <p:nvSpPr>
          <p:cNvPr id="15" name="Rectangle 11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105410BB-54DE-7047-91A2-B438D4746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2326" y="321734"/>
            <a:ext cx="2364010" cy="290517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6F5DD1A1-0B8A-4732-938B-4F6593FA9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27" y="3631096"/>
            <a:ext cx="5769227" cy="301640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4D9D3D9-E7CD-435E-BFBA-2C0C5754F0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8226" y="3594432"/>
            <a:ext cx="3613336" cy="322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23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669A9BBF-BC40-42C8-B270-701706661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653" y="255210"/>
            <a:ext cx="7653692" cy="282327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9180A353-3D61-408D-9D23-D9EC0F390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585" y="3547050"/>
            <a:ext cx="5538972" cy="2686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12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7A73F9-BE9D-444A-947A-6DBCBAAE73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62" y="1372730"/>
            <a:ext cx="6008492" cy="3780251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B6E11030-0C29-3146-8FA1-5D6B1DFB4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7385" y="1708879"/>
            <a:ext cx="4885753" cy="322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705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/>
              <a:t>N</a:t>
            </a:r>
            <a:r>
              <a:rPr lang="en-IL" sz="2400" dirty="0"/>
              <a:t>umber of citizens </a:t>
            </a:r>
            <a:r>
              <a:rPr lang="en-US" sz="2400" dirty="0"/>
              <a:t>who</a:t>
            </a:r>
            <a:r>
              <a:rPr lang="en-IL" sz="2400" dirty="0"/>
              <a:t> </a:t>
            </a:r>
            <a:r>
              <a:rPr lang="en-US" sz="2400" dirty="0"/>
              <a:t>took the first dose of vaccination</a:t>
            </a:r>
          </a:p>
          <a:p>
            <a:pPr marL="342900" indent="-342900">
              <a:buAutoNum type="arabicParenR"/>
            </a:pPr>
            <a:r>
              <a:rPr lang="en-US" sz="2400" dirty="0"/>
              <a:t> N</a:t>
            </a:r>
            <a:r>
              <a:rPr lang="en-IL" sz="2400" dirty="0"/>
              <a:t>umber of citizens </a:t>
            </a:r>
            <a:r>
              <a:rPr lang="en-US" sz="2400" dirty="0"/>
              <a:t>who</a:t>
            </a:r>
            <a:r>
              <a:rPr lang="en-IL" sz="2400" dirty="0"/>
              <a:t> </a:t>
            </a:r>
            <a:r>
              <a:rPr lang="en-US" sz="2400" dirty="0"/>
              <a:t>took the </a:t>
            </a:r>
            <a:r>
              <a:rPr lang="he-IL" sz="2400" dirty="0" err="1"/>
              <a:t>second</a:t>
            </a:r>
            <a:r>
              <a:rPr lang="en-US" sz="2400" dirty="0"/>
              <a:t> dose of vaccination</a:t>
            </a:r>
            <a:endParaRPr lang="he-IL" sz="2400" dirty="0"/>
          </a:p>
          <a:p>
            <a:pPr marL="342900" indent="-342900">
              <a:buFontTx/>
              <a:buAutoNum type="arabicParenR"/>
            </a:pPr>
            <a:r>
              <a:rPr lang="en-US" sz="2400" dirty="0"/>
              <a:t>N</a:t>
            </a:r>
            <a:r>
              <a:rPr lang="en-IL" sz="2400" dirty="0"/>
              <a:t>umber of citizens </a:t>
            </a:r>
            <a:r>
              <a:rPr lang="en-US" sz="2400" dirty="0"/>
              <a:t>who</a:t>
            </a:r>
            <a:r>
              <a:rPr lang="en-IL" sz="2400" dirty="0"/>
              <a:t> </a:t>
            </a:r>
            <a:r>
              <a:rPr lang="he-IL" sz="2400" dirty="0" err="1"/>
              <a:t>did</a:t>
            </a:r>
            <a:r>
              <a:rPr lang="en-US" sz="2400" dirty="0" err="1"/>
              <a:t>n’t</a:t>
            </a:r>
            <a:r>
              <a:rPr lang="en-US" sz="2400" dirty="0"/>
              <a:t> </a:t>
            </a:r>
            <a:r>
              <a:rPr lang="he-IL" sz="2400" dirty="0" err="1"/>
              <a:t>get</a:t>
            </a:r>
            <a:r>
              <a:rPr lang="he-IL" sz="2400" dirty="0"/>
              <a:t> </a:t>
            </a:r>
            <a:r>
              <a:rPr lang="en-US" sz="2400" dirty="0"/>
              <a:t>vaccinated </a:t>
            </a:r>
            <a:r>
              <a:rPr lang="he-IL" sz="2400" dirty="0" err="1"/>
              <a:t>at</a:t>
            </a:r>
            <a:r>
              <a:rPr lang="he-IL" sz="2400" dirty="0"/>
              <a:t> </a:t>
            </a:r>
            <a:r>
              <a:rPr lang="he-IL" sz="2400" dirty="0" err="1"/>
              <a:t>all</a:t>
            </a:r>
            <a:r>
              <a:rPr lang="he-IL" sz="2400" dirty="0"/>
              <a:t> </a:t>
            </a:r>
            <a:r>
              <a:rPr lang="en-US" sz="2400" dirty="0"/>
              <a:t>(yet)</a:t>
            </a:r>
            <a:endParaRPr lang="he-IL" sz="2400" dirty="0"/>
          </a:p>
          <a:p>
            <a:pPr marL="342900" indent="-342900">
              <a:buAutoNum type="arabicParenR"/>
            </a:pPr>
            <a:r>
              <a:rPr lang="en-US" sz="2400" dirty="0"/>
              <a:t>S</a:t>
            </a:r>
            <a:r>
              <a:rPr lang="en-IL" sz="2400" dirty="0"/>
              <a:t>how citizens list from age </a:t>
            </a:r>
            <a:r>
              <a:rPr lang="he-IL" sz="2400" dirty="0"/>
              <a:t>60</a:t>
            </a:r>
            <a:r>
              <a:rPr lang="en-US" sz="2400" dirty="0"/>
              <a:t> or older</a:t>
            </a:r>
          </a:p>
          <a:p>
            <a:pPr marL="342900" indent="-342900">
              <a:buAutoNum type="arabicParenR"/>
            </a:pPr>
            <a:r>
              <a:rPr lang="he-IL" sz="2400" dirty="0"/>
              <a:t> </a:t>
            </a:r>
            <a:r>
              <a:rPr lang="en-US" sz="2400" dirty="0"/>
              <a:t>Show appointment list of a specific day for first dose date</a:t>
            </a:r>
            <a:endParaRPr lang="he-IL" sz="2400" dirty="0"/>
          </a:p>
          <a:p>
            <a:pPr marL="342900" indent="-342900">
              <a:buAutoNum type="arabicParenR"/>
            </a:pPr>
            <a:r>
              <a:rPr lang="en-US" sz="2400" dirty="0"/>
              <a:t>How many vaccine doses were injected by a specific nurse?</a:t>
            </a:r>
          </a:p>
          <a:p>
            <a:pPr marL="342900" indent="-342900">
              <a:buAutoNum type="arabicParenR"/>
            </a:pPr>
            <a:r>
              <a:rPr lang="en-US" sz="2400" dirty="0"/>
              <a:t>Average of people who got vaccinated from the entire city population</a:t>
            </a:r>
          </a:p>
          <a:p>
            <a:pPr marL="342900" indent="-342900">
              <a:buAutoNum type="arabicParenR"/>
            </a:pPr>
            <a:r>
              <a:rPr lang="en-US" sz="2400" dirty="0"/>
              <a:t>How many vaccines were given by the HMO?</a:t>
            </a:r>
          </a:p>
          <a:p>
            <a:pPr marL="342900" indent="-342900">
              <a:buAutoNum type="arabicParenR"/>
            </a:pPr>
            <a:r>
              <a:rPr lang="en-US" sz="2400" dirty="0"/>
              <a:t>The date of the second vaccine dose for a specific citizen</a:t>
            </a:r>
          </a:p>
          <a:p>
            <a:pPr marL="342900" indent="-342900">
              <a:buAutoNum type="arabicParenR"/>
            </a:pPr>
            <a:r>
              <a:rPr lang="en-US" sz="2400" dirty="0"/>
              <a:t>The nurse that had injected the most vaccine doses</a:t>
            </a:r>
          </a:p>
          <a:p>
            <a:pPr marL="342900" indent="-342900">
              <a:buAutoNum type="arabicParenR"/>
            </a:pPr>
            <a:r>
              <a:rPr lang="en-US" sz="2400" dirty="0"/>
              <a:t>How many appointments were scheduled by a specific secretary? </a:t>
            </a:r>
          </a:p>
          <a:p>
            <a:pPr marL="342900" indent="-342900">
              <a:buAutoNum type="arabicParenR"/>
            </a:pPr>
            <a:r>
              <a:rPr lang="en-US" sz="2400" dirty="0"/>
              <a:t>The secretary who scheduled the most appointments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29228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/>
              <a:t>N</a:t>
            </a:r>
            <a:r>
              <a:rPr lang="en-IL" sz="2400" dirty="0"/>
              <a:t>umber of citizens </a:t>
            </a:r>
            <a:r>
              <a:rPr lang="en-US" sz="2400" dirty="0"/>
              <a:t>who</a:t>
            </a:r>
            <a:r>
              <a:rPr lang="en-IL" sz="2400" dirty="0"/>
              <a:t> </a:t>
            </a:r>
            <a:r>
              <a:rPr lang="en-US" sz="2400" dirty="0"/>
              <a:t>took the first dose of vaccination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54BEEEC-7A4F-463D-B9A6-6529FF07C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363" y="2224387"/>
            <a:ext cx="10233678" cy="120461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24B5BD20-A560-4375-BC62-6F28BF9F9A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11" r="1770" b="20218"/>
          <a:stretch/>
        </p:blipFill>
        <p:spPr>
          <a:xfrm>
            <a:off x="3326069" y="4785360"/>
            <a:ext cx="4649531" cy="86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3966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1011908" y="1423629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2) N</a:t>
            </a:r>
            <a:r>
              <a:rPr lang="en-IL" sz="2400" dirty="0"/>
              <a:t>umber of citizens </a:t>
            </a:r>
            <a:r>
              <a:rPr lang="en-US" sz="2400" dirty="0"/>
              <a:t>who</a:t>
            </a:r>
            <a:r>
              <a:rPr lang="en-IL" sz="2400" dirty="0"/>
              <a:t> </a:t>
            </a:r>
            <a:r>
              <a:rPr lang="en-US" sz="2400" dirty="0"/>
              <a:t>took the </a:t>
            </a:r>
            <a:r>
              <a:rPr lang="he-IL" sz="2400" dirty="0" err="1"/>
              <a:t>second</a:t>
            </a:r>
            <a:r>
              <a:rPr lang="en-US" sz="2400" dirty="0"/>
              <a:t> dose of vaccination</a:t>
            </a:r>
            <a:endParaRPr lang="he-IL" sz="24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87E97F3-1437-42BD-95F7-2BD08459C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860" y="4460999"/>
            <a:ext cx="5268254" cy="118873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1FC9785-8668-4945-9A98-A54D0A384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17" y="2461975"/>
            <a:ext cx="11396202" cy="9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3744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3) N</a:t>
            </a:r>
            <a:r>
              <a:rPr lang="en-IL" sz="2400" dirty="0"/>
              <a:t>umber of citizens </a:t>
            </a:r>
            <a:r>
              <a:rPr lang="en-US" sz="2400" dirty="0"/>
              <a:t>who</a:t>
            </a:r>
            <a:r>
              <a:rPr lang="en-IL" sz="2400" dirty="0"/>
              <a:t> </a:t>
            </a:r>
            <a:r>
              <a:rPr lang="he-IL" sz="2400" dirty="0" err="1"/>
              <a:t>did</a:t>
            </a:r>
            <a:r>
              <a:rPr lang="en-US" sz="2400" dirty="0" err="1"/>
              <a:t>n’t</a:t>
            </a:r>
            <a:r>
              <a:rPr lang="en-US" sz="2400" dirty="0"/>
              <a:t> </a:t>
            </a:r>
            <a:r>
              <a:rPr lang="he-IL" sz="2400" dirty="0" err="1"/>
              <a:t>get</a:t>
            </a:r>
            <a:r>
              <a:rPr lang="he-IL" sz="2400" dirty="0"/>
              <a:t> </a:t>
            </a:r>
            <a:r>
              <a:rPr lang="en-US" sz="2400" dirty="0"/>
              <a:t>vaccinated </a:t>
            </a:r>
            <a:r>
              <a:rPr lang="he-IL" sz="2400" dirty="0" err="1"/>
              <a:t>at</a:t>
            </a:r>
            <a:r>
              <a:rPr lang="he-IL" sz="2400" dirty="0"/>
              <a:t> </a:t>
            </a:r>
            <a:r>
              <a:rPr lang="he-IL" sz="2400" dirty="0" err="1"/>
              <a:t>all</a:t>
            </a:r>
            <a:r>
              <a:rPr lang="he-IL" sz="2400" dirty="0"/>
              <a:t> </a:t>
            </a:r>
            <a:r>
              <a:rPr lang="en-US" sz="2400" dirty="0"/>
              <a:t>(yet)</a:t>
            </a:r>
            <a:endParaRPr lang="he-IL" sz="24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262DFD4-CA81-476C-8DC4-4EE3A51D2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903" y="2358376"/>
            <a:ext cx="11540333" cy="107062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D8D94F45-EB27-4092-A1C9-AAA7A3954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698" y="4319892"/>
            <a:ext cx="6918601" cy="158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92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4) S</a:t>
            </a:r>
            <a:r>
              <a:rPr lang="en-IL" sz="2400" dirty="0"/>
              <a:t>how citizens list from age </a:t>
            </a:r>
            <a:r>
              <a:rPr lang="he-IL" sz="2400" dirty="0"/>
              <a:t>60</a:t>
            </a:r>
            <a:r>
              <a:rPr lang="en-US" sz="2400" dirty="0"/>
              <a:t> or older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F1CE715-B791-4334-9265-2EC302B8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8" y="2178032"/>
            <a:ext cx="9557575" cy="153036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D3560F1-0D43-4BC7-9388-31AAD64790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3920" y="4198154"/>
            <a:ext cx="4210512" cy="180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6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46622-BC90-0E45-BB76-D5C3DD0B89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4708" y="1489926"/>
            <a:ext cx="9986962" cy="4937124"/>
          </a:xfrm>
          <a:noFill/>
        </p:spPr>
        <p:txBody>
          <a:bodyPr>
            <a:noAutofit/>
          </a:bodyPr>
          <a:lstStyle/>
          <a:p>
            <a:pPr algn="l"/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The Health maintenance organization (HMO) handles a lot of information, such as data on the population, employees, supply of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vaccines,</a:t>
            </a: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 and the connections between them.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Every citizen who makes a call to the HMO does so to make an appointment. 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When a citizen calls the HMO, an HMO employee takes his/her details: including: ID, name, and phone number.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500" dirty="0">
                <a:latin typeface="Arial" panose="020B0604020202020204" pitchFamily="34" charset="0"/>
                <a:cs typeface="Arial" panose="020B0604020202020204" pitchFamily="34" charset="0"/>
              </a:rPr>
              <a:t>Then, the employee checks to see when there is an upcoming free appointment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and schedules it .</a:t>
            </a:r>
            <a:endParaRPr lang="en-IL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E93D36-71A0-EF43-8A3A-3BF53ADFD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71645" y="295976"/>
            <a:ext cx="7003798" cy="844055"/>
          </a:xfrm>
        </p:spPr>
        <p:txBody>
          <a:bodyPr>
            <a:normAutofit fontScale="92500" lnSpcReduction="10000"/>
          </a:bodyPr>
          <a:lstStyle/>
          <a:p>
            <a:r>
              <a:rPr lang="en-IL" sz="3600" dirty="0">
                <a:latin typeface="+mj-lt"/>
              </a:rPr>
              <a:t>General</a:t>
            </a:r>
            <a:r>
              <a:rPr lang="en-IL" sz="2400" dirty="0"/>
              <a:t> </a:t>
            </a:r>
            <a:r>
              <a:rPr lang="en-IL" sz="3600" dirty="0">
                <a:latin typeface="+mj-lt"/>
              </a:rPr>
              <a:t>description</a:t>
            </a:r>
          </a:p>
          <a:p>
            <a:endParaRPr lang="en-IL" dirty="0"/>
          </a:p>
        </p:txBody>
      </p:sp>
      <p:pic>
        <p:nvPicPr>
          <p:cNvPr id="3074" name="Picture 2" descr="רץ ברשת: אזהרת רופאים מתופעות הלוואי מהחיסון של &quot;פייזר&quot; | איגוד רופאי  בריאות הציבור בישראל">
            <a:extLst>
              <a:ext uri="{FF2B5EF4-FFF2-40B4-BE49-F238E27FC236}">
                <a16:creationId xmlns:a16="http://schemas.microsoft.com/office/drawing/2014/main" id="{3722EE6E-F834-3944-8E06-DC56E3416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9225" y="430950"/>
            <a:ext cx="2692775" cy="173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3649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5) Show appointment list of a specific day for first dose date</a:t>
            </a:r>
            <a:endParaRPr lang="he-IL" sz="2400" dirty="0"/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2EB676B-39C3-4156-8C02-299F85559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15" y="2056825"/>
            <a:ext cx="9936695" cy="1560135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8D38898-199E-472E-9693-528EBB5A3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242" y="4135233"/>
            <a:ext cx="4584335" cy="198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19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6) How many vaccine doses were injected by a specific nurse?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5168428-581F-4922-8369-6239EC434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326" y="2211040"/>
            <a:ext cx="9478766" cy="164848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123A2EC-6871-4473-AB2E-6558001F6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587" y="4300198"/>
            <a:ext cx="5046861" cy="204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60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7) Average of people who got vaccinated from the entire city population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DE928707-A761-43F9-A906-17647DE1C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1" y="2458055"/>
            <a:ext cx="10894645" cy="1192550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FEF4577A-F6E3-410C-8019-13188D8C6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20" y="4063394"/>
            <a:ext cx="4245655" cy="149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4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8) How many vaccines were given by the HMO?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FBD22DC-E23F-48CC-AC60-680034F29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292" y="2056825"/>
            <a:ext cx="5143660" cy="151830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650D75E1-8BB7-4EFE-9D95-44ACB6E89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2802" y="4295140"/>
            <a:ext cx="2593776" cy="1518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529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9) The date of the second vaccine dose for a specific citizen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3DEB219-5A1D-468E-A102-9EE3AE115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292" y="2002948"/>
            <a:ext cx="8127078" cy="1674178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503967B2-CEBC-4E03-B2E0-48430F045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307" y="4625340"/>
            <a:ext cx="4218796" cy="149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937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10) The nurse that had injected the most vaccine doses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398356" y="503397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2FB7132E-ACE9-4A34-A159-E745A635C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37" y="2112902"/>
            <a:ext cx="11622836" cy="1154867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7477B462-113A-4B5E-8083-155E7F4C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044" y="3874749"/>
            <a:ext cx="6466281" cy="158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6660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11) How many appointments were scheduled by a specific secretary? 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965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71CE045E-E238-4596-8936-6CA4C23E4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788" y="2056825"/>
            <a:ext cx="10221225" cy="1639253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C2B780B7-CFC2-433A-8525-69E92C980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9001" y="4008795"/>
            <a:ext cx="3635392" cy="2208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445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18A07A-791A-0E49-849A-ABCB0B26CD0A}"/>
              </a:ext>
            </a:extLst>
          </p:cNvPr>
          <p:cNvSpPr txBox="1"/>
          <p:nvPr/>
        </p:nvSpPr>
        <p:spPr>
          <a:xfrm>
            <a:off x="686788" y="1211283"/>
            <a:ext cx="10818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12) The secretary who scheduled the most appointments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682836" y="345719"/>
            <a:ext cx="2826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Queries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CCF6CBD4-3371-4D22-8613-CA844F140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11" y="2242206"/>
            <a:ext cx="11399258" cy="1395074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0417AA8A-8ABF-403C-BD6E-59FD124AF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394" y="4345047"/>
            <a:ext cx="4462713" cy="112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806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BF66D5CA-86B4-4DF9-936A-30C2B2DD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181" y="5107629"/>
            <a:ext cx="8341453" cy="334650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2104B90-1281-4EF5-91A0-1DC8F4E90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180" y="4172584"/>
            <a:ext cx="8662287" cy="33464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392CBB86-0541-4331-A6EA-397F954BDD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7663" y="1829201"/>
            <a:ext cx="4435223" cy="1513439"/>
          </a:xfrm>
          <a:prstGeom prst="rect">
            <a:avLst/>
          </a:prstGeom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F9785A5E-721B-455F-9D15-5CBCA27082F2}"/>
              </a:ext>
            </a:extLst>
          </p:cNvPr>
          <p:cNvSpPr txBox="1"/>
          <p:nvPr/>
        </p:nvSpPr>
        <p:spPr>
          <a:xfrm>
            <a:off x="4653280" y="582474"/>
            <a:ext cx="34950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all" spc="600" dirty="0">
                <a:solidFill>
                  <a:schemeClr val="tx2"/>
                </a:solidFill>
                <a:latin typeface="+mj-lt"/>
              </a:rPr>
              <a:t>Update:</a:t>
            </a:r>
            <a:endParaRPr lang="en-IL" sz="3600" cap="all" spc="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83261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C90765EF-5475-4C02-9028-04A683043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967" y="2550774"/>
            <a:ext cx="5068387" cy="2275225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427E922F-D760-4C66-9E2C-E11EB69865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626"/>
          <a:stretch/>
        </p:blipFill>
        <p:spPr>
          <a:xfrm>
            <a:off x="7591459" y="2550774"/>
            <a:ext cx="2131661" cy="2747030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C94B7ACD-C22B-4AA7-916A-E6DE744FAA45}"/>
              </a:ext>
            </a:extLst>
          </p:cNvPr>
          <p:cNvSpPr txBox="1"/>
          <p:nvPr/>
        </p:nvSpPr>
        <p:spPr>
          <a:xfrm>
            <a:off x="3709369" y="947382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all" spc="600" dirty="0">
                <a:solidFill>
                  <a:schemeClr val="tx2"/>
                </a:solidFill>
                <a:latin typeface="+mj-lt"/>
              </a:rPr>
              <a:t>Delete :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1010325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61BD5-2609-1E4E-8C6B-9E6F40A40B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364" y="1571624"/>
            <a:ext cx="7979412" cy="5286376"/>
          </a:xfrm>
        </p:spPr>
        <p:txBody>
          <a:bodyPr>
            <a:noAutofit/>
          </a:bodyPr>
          <a:lstStyle/>
          <a:p>
            <a:r>
              <a:rPr lang="en-US" altLang="he-IL" sz="2800" dirty="0">
                <a:latin typeface="Arial" panose="020B0604020202020204" pitchFamily="34" charset="0"/>
                <a:cs typeface="Arial" panose="020B0604020202020204" pitchFamily="34" charset="0"/>
              </a:rPr>
              <a:t>“VACCINES C19“</a:t>
            </a:r>
            <a:r>
              <a:rPr lang="en-US" altLang="he-IL" sz="2800" b="1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br>
              <a:rPr lang="en-US" altLang="he-IL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he-IL" sz="2800" dirty="0">
                <a:latin typeface="Arial" panose="020B0604020202020204" pitchFamily="34" charset="0"/>
                <a:cs typeface="Arial" panose="020B0604020202020204" pitchFamily="34" charset="0"/>
              </a:rPr>
              <a:t>We are developing a management system that manages the data of the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Health maintenance organization following the arrival of the vaccines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en-US" altLang="he-IL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he-IL" sz="2800" dirty="0">
                <a:latin typeface="Arial" panose="020B0604020202020204" pitchFamily="34" charset="0"/>
                <a:cs typeface="Arial" panose="020B0604020202020204" pitchFamily="34" charset="0"/>
              </a:rPr>
              <a:t>Our goal is to manage a system for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delivery of the vaccines to the population of a small town.</a:t>
            </a:r>
            <a:br>
              <a:rPr lang="en-IL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he-IL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he-IL" sz="2800" dirty="0">
                <a:latin typeface="Arial" panose="020B0604020202020204" pitchFamily="34" charset="0"/>
                <a:cs typeface="Arial" panose="020B0604020202020204" pitchFamily="34" charset="0"/>
              </a:rPr>
              <a:t>To make this happen, the software provides data analysis about the supply of vaccines and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their availability to citizens</a:t>
            </a:r>
            <a:r>
              <a:rPr lang="he-IL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br>
              <a:rPr lang="en-US" altLang="he-IL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he-IL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L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239977-9CBE-4144-88B9-5A53CD635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1750" y="520660"/>
            <a:ext cx="9301162" cy="1771650"/>
          </a:xfrm>
        </p:spPr>
        <p:txBody>
          <a:bodyPr>
            <a:noAutofit/>
          </a:bodyPr>
          <a:lstStyle/>
          <a:p>
            <a:r>
              <a:rPr lang="en-US" sz="3600" dirty="0">
                <a:latin typeface="+mj-lt"/>
              </a:rPr>
              <a:t>Requirements</a:t>
            </a:r>
            <a:r>
              <a:rPr lang="en-US" sz="2000" dirty="0"/>
              <a:t> </a:t>
            </a:r>
            <a:r>
              <a:rPr lang="en-US" sz="3600" dirty="0">
                <a:latin typeface="+mj-lt"/>
              </a:rPr>
              <a:t>for</a:t>
            </a:r>
            <a:r>
              <a:rPr lang="en-US" sz="2000" dirty="0"/>
              <a:t> </a:t>
            </a:r>
            <a:r>
              <a:rPr lang="en-US" sz="3600" dirty="0">
                <a:latin typeface="+mj-lt"/>
              </a:rPr>
              <a:t>the</a:t>
            </a:r>
            <a:r>
              <a:rPr lang="en-US" sz="2000" dirty="0"/>
              <a:t> </a:t>
            </a:r>
            <a:r>
              <a:rPr lang="en-US" sz="3600" dirty="0">
                <a:latin typeface="+mj-lt"/>
              </a:rPr>
              <a:t>system</a:t>
            </a:r>
            <a:r>
              <a:rPr lang="en-US" sz="2000" dirty="0"/>
              <a:t> </a:t>
            </a:r>
            <a:endParaRPr lang="en-IL" sz="2000" dirty="0"/>
          </a:p>
        </p:txBody>
      </p:sp>
      <p:pic>
        <p:nvPicPr>
          <p:cNvPr id="5122" name="Picture 2" descr="מסתמן: האיחוד האירופי ישלם יותר מ-10 מיליארד דולר על מאות מיליוני חיסונים  לקורונה - כלכליסט">
            <a:extLst>
              <a:ext uri="{FF2B5EF4-FFF2-40B4-BE49-F238E27FC236}">
                <a16:creationId xmlns:a16="http://schemas.microsoft.com/office/drawing/2014/main" id="{34A8DA3A-99B0-A745-B1E0-0A90E76A7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5046" y="2789774"/>
            <a:ext cx="3598224" cy="1799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465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5AF45186-E1F0-4977-A546-463C4F3AE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399" y="2372978"/>
            <a:ext cx="4071551" cy="2792761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DA0414F-067A-4FE6-AD9D-1AAE2BD14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6427"/>
            <a:ext cx="4572382" cy="1125864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E9B1332-1AB0-4458-BAFC-AD59169EFBC8}"/>
              </a:ext>
            </a:extLst>
          </p:cNvPr>
          <p:cNvSpPr txBox="1"/>
          <p:nvPr/>
        </p:nvSpPr>
        <p:spPr>
          <a:xfrm>
            <a:off x="4499474" y="60273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all" spc="600" dirty="0">
                <a:solidFill>
                  <a:schemeClr val="tx2"/>
                </a:solidFill>
                <a:latin typeface="+mj-lt"/>
              </a:rPr>
              <a:t>Update :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25170664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61342498-DF7F-4CD3-B372-D04CA3098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1696" y="1919445"/>
            <a:ext cx="7285714" cy="211520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69E7040-1800-4CA0-8BCF-13D8138C1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5838" y="4730103"/>
            <a:ext cx="7517429" cy="129477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849A7227-787B-4812-A2F1-8E2F243593C7}"/>
              </a:ext>
            </a:extLst>
          </p:cNvPr>
          <p:cNvSpPr txBox="1"/>
          <p:nvPr/>
        </p:nvSpPr>
        <p:spPr>
          <a:xfrm>
            <a:off x="4277360" y="60222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all" spc="600" dirty="0">
                <a:solidFill>
                  <a:schemeClr val="tx2"/>
                </a:solidFill>
                <a:latin typeface="+mj-lt"/>
              </a:rPr>
              <a:t>Insert :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31640346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234B9C98-DFAB-45C5-AB4E-4C1117279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9421" y="1661844"/>
            <a:ext cx="6809091" cy="2650519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8C5B7353-4337-40C4-AADD-B6B836311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421" y="4844092"/>
            <a:ext cx="7515960" cy="1284616"/>
          </a:xfrm>
          <a:prstGeom prst="rect">
            <a:avLst/>
          </a:prstGeom>
        </p:spPr>
      </p:pic>
      <p:sp>
        <p:nvSpPr>
          <p:cNvPr id="7" name="תיבת טקסט 6">
            <a:extLst>
              <a:ext uri="{FF2B5EF4-FFF2-40B4-BE49-F238E27FC236}">
                <a16:creationId xmlns:a16="http://schemas.microsoft.com/office/drawing/2014/main" id="{63D4B4C3-19C9-4CC7-AC90-A23966C4FEEB}"/>
              </a:ext>
            </a:extLst>
          </p:cNvPr>
          <p:cNvSpPr txBox="1"/>
          <p:nvPr/>
        </p:nvSpPr>
        <p:spPr>
          <a:xfrm>
            <a:off x="3982720" y="48378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all" spc="600" dirty="0">
                <a:solidFill>
                  <a:schemeClr val="tx2"/>
                </a:solidFill>
                <a:latin typeface="+mj-lt"/>
              </a:rPr>
              <a:t>Insert :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19154533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C55F343-BCBC-FC4A-9560-26A1FCCBE0DC}"/>
              </a:ext>
            </a:extLst>
          </p:cNvPr>
          <p:cNvSpPr txBox="1"/>
          <p:nvPr/>
        </p:nvSpPr>
        <p:spPr>
          <a:xfrm>
            <a:off x="4155440" y="345719"/>
            <a:ext cx="33638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cap="all" spc="600" dirty="0">
                <a:solidFill>
                  <a:schemeClr val="tx2"/>
                </a:solidFill>
                <a:latin typeface="+mj-lt"/>
              </a:rPr>
              <a:t>triggers</a:t>
            </a:r>
            <a:endParaRPr lang="en-IL" sz="4000" cap="all" spc="6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B84C2D53-57D3-4C10-B6A9-32C3E5C4B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2894" y="1987867"/>
            <a:ext cx="2957298" cy="1711141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333FCAA-7039-4D44-B46B-71B205916A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894" y="4206055"/>
            <a:ext cx="2381250" cy="129540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ECD7F370-79EB-4A79-AB5A-570DFD9B9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2894" y="5659754"/>
            <a:ext cx="2542837" cy="1086485"/>
          </a:xfrm>
          <a:prstGeom prst="rect">
            <a:avLst/>
          </a:prstGeom>
        </p:spPr>
      </p:pic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94987A82-69BB-43F5-9447-49824F5B0233}"/>
              </a:ext>
            </a:extLst>
          </p:cNvPr>
          <p:cNvSpPr txBox="1"/>
          <p:nvPr/>
        </p:nvSpPr>
        <p:spPr>
          <a:xfrm>
            <a:off x="8097520" y="1351280"/>
            <a:ext cx="1016000" cy="3657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Before :</a:t>
            </a:r>
            <a:endParaRPr lang="he-IL" dirty="0"/>
          </a:p>
        </p:txBody>
      </p: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82D5B006-1759-4EED-ABBB-96BAFCCCF1FC}"/>
              </a:ext>
            </a:extLst>
          </p:cNvPr>
          <p:cNvSpPr txBox="1"/>
          <p:nvPr/>
        </p:nvSpPr>
        <p:spPr>
          <a:xfrm>
            <a:off x="8097520" y="3699008"/>
            <a:ext cx="1341120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After :</a:t>
            </a:r>
            <a:endParaRPr lang="he-IL" dirty="0"/>
          </a:p>
        </p:txBody>
      </p:sp>
      <p:pic>
        <p:nvPicPr>
          <p:cNvPr id="19" name="תמונה 18">
            <a:extLst>
              <a:ext uri="{FF2B5EF4-FFF2-40B4-BE49-F238E27FC236}">
                <a16:creationId xmlns:a16="http://schemas.microsoft.com/office/drawing/2014/main" id="{4F062B76-E9EC-4853-8D21-B9170548DF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749" y="1987867"/>
            <a:ext cx="6813464" cy="4387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353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>
            <a:extLst>
              <a:ext uri="{FF2B5EF4-FFF2-40B4-BE49-F238E27FC236}">
                <a16:creationId xmlns:a16="http://schemas.microsoft.com/office/drawing/2014/main" id="{7F9200F7-BF36-4F35-A89E-D271C5246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856" y="387895"/>
            <a:ext cx="7342664" cy="4104361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14CD47ED-2200-41A6-BE70-FE95F49458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334"/>
          <a:stretch/>
        </p:blipFill>
        <p:spPr>
          <a:xfrm>
            <a:off x="500856" y="4840916"/>
            <a:ext cx="9179172" cy="522605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230E143F-98DF-4911-8719-DA5FB51F3CB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972" t="-1290545" r="-32630" b="1212066"/>
          <a:stretch/>
        </p:blipFill>
        <p:spPr>
          <a:xfrm>
            <a:off x="6817360" y="3159761"/>
            <a:ext cx="3139638" cy="374020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E239C38-7CA1-47AC-8A8E-52D4FEF341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58" t="-68907"/>
          <a:stretch/>
        </p:blipFill>
        <p:spPr>
          <a:xfrm>
            <a:off x="500856" y="5370927"/>
            <a:ext cx="8022632" cy="93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624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7A5A7184-AC65-43F0-81B3-79762DA3C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12" y="248149"/>
            <a:ext cx="8776488" cy="4149397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F8A01878-3F85-40BC-8E7E-984E613D1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21"/>
          <a:stretch/>
        </p:blipFill>
        <p:spPr>
          <a:xfrm>
            <a:off x="994181" y="5800798"/>
            <a:ext cx="8655624" cy="535312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3F5F6692-CFDC-49DD-89DB-DA0336788D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52168" b="-76875"/>
          <a:stretch/>
        </p:blipFill>
        <p:spPr>
          <a:xfrm>
            <a:off x="841781" y="4845148"/>
            <a:ext cx="9290387" cy="95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524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0FE704-B1B7-D041-9E2C-920F0AF7BF76}"/>
              </a:ext>
            </a:extLst>
          </p:cNvPr>
          <p:cNvSpPr txBox="1"/>
          <p:nvPr/>
        </p:nvSpPr>
        <p:spPr>
          <a:xfrm>
            <a:off x="2848289" y="1472735"/>
            <a:ext cx="73304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COVID 19’ Vaccine ;The light at the end of the tunnel </a:t>
            </a:r>
          </a:p>
          <a:p>
            <a:endParaRPr lang="en-IL" dirty="0"/>
          </a:p>
        </p:txBody>
      </p:sp>
      <p:pic>
        <p:nvPicPr>
          <p:cNvPr id="7170" name="Picture 2" descr="After death, is there light at the end of the tunnel?">
            <a:extLst>
              <a:ext uri="{FF2B5EF4-FFF2-40B4-BE49-F238E27FC236}">
                <a16:creationId xmlns:a16="http://schemas.microsoft.com/office/drawing/2014/main" id="{B2F99C90-C214-6E44-AA0C-65B6D56F2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289" y="2119066"/>
            <a:ext cx="6135327" cy="345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63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07A82-78B4-774D-8656-457DEAE61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9521" y="475013"/>
            <a:ext cx="8848067" cy="866899"/>
          </a:xfrm>
        </p:spPr>
        <p:txBody>
          <a:bodyPr>
            <a:normAutofit/>
          </a:bodyPr>
          <a:lstStyle/>
          <a:p>
            <a: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IL" sz="3600" cap="all" spc="600" dirty="0">
                <a:ea typeface="+mn-ea"/>
                <a:cs typeface="+mn-cs"/>
              </a:rPr>
              <a:t>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FDFE60D-0950-7F4F-917F-8ECB7AC22142}"/>
              </a:ext>
            </a:extLst>
          </p:cNvPr>
          <p:cNvSpPr txBox="1"/>
          <p:nvPr/>
        </p:nvSpPr>
        <p:spPr>
          <a:xfrm>
            <a:off x="392301" y="1451666"/>
            <a:ext cx="1085404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There are 2 types of users in “</a:t>
            </a:r>
            <a:r>
              <a:rPr lang="en-US" altLang="he-IL" sz="2400" dirty="0">
                <a:latin typeface="Arial" panose="020B0604020202020204" pitchFamily="34" charset="0"/>
                <a:cs typeface="Arial" panose="020B0604020202020204" pitchFamily="34" charset="0"/>
              </a:rPr>
              <a:t>VACCINES C19”</a:t>
            </a:r>
            <a:r>
              <a:rPr lang="en-US" sz="2400" dirty="0"/>
              <a:t>:</a:t>
            </a:r>
          </a:p>
          <a:p>
            <a:pPr algn="ctr"/>
            <a:endParaRPr lang="en-US" sz="2400" dirty="0"/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Health maintenance organization</a:t>
            </a:r>
            <a:r>
              <a:rPr lang="en-US" sz="2400" b="1" dirty="0"/>
              <a:t> </a:t>
            </a:r>
            <a:r>
              <a:rPr lang="en-US" sz="2400" dirty="0"/>
              <a:t>– </a:t>
            </a:r>
            <a:r>
              <a:rPr lang="en-US" altLang="he-IL" sz="2400" dirty="0">
                <a:cs typeface="Times New Roman" panose="02020603050405020304" pitchFamily="18" charset="0"/>
              </a:rPr>
              <a:t>will use the system to connect between the supply of vaccines and </a:t>
            </a:r>
            <a:r>
              <a:rPr lang="en-US" sz="2400" dirty="0">
                <a:cs typeface="Times New Roman" panose="02020603050405020304" pitchFamily="18" charset="0"/>
              </a:rPr>
              <a:t>their availability to citizens</a:t>
            </a:r>
            <a:r>
              <a:rPr lang="en-US" altLang="he-IL" sz="2400" dirty="0">
                <a:cs typeface="Times New Roman" panose="02020603050405020304" pitchFamily="18" charset="0"/>
              </a:rPr>
              <a:t>. They will have all the details about the citizens, including medical files.</a:t>
            </a:r>
          </a:p>
          <a:p>
            <a:endParaRPr lang="en-US" sz="2400" dirty="0"/>
          </a:p>
          <a:p>
            <a:r>
              <a:rPr lang="en-US" sz="2400" b="1" dirty="0">
                <a:cs typeface="Times New Roman" panose="02020603050405020304" pitchFamily="18" charset="0"/>
              </a:rPr>
              <a:t>supplier</a:t>
            </a:r>
            <a:r>
              <a:rPr lang="en-US" sz="2400" dirty="0"/>
              <a:t>– </a:t>
            </a:r>
            <a:r>
              <a:rPr lang="en-US" altLang="he-IL" sz="2400" dirty="0">
                <a:cs typeface="Times New Roman" panose="02020603050405020304" pitchFamily="18" charset="0"/>
              </a:rPr>
              <a:t>will </a:t>
            </a:r>
            <a:r>
              <a:rPr lang="en-US" sz="2400" dirty="0"/>
              <a:t>use the system to deliver the vaccines at the scheduled delivery time</a:t>
            </a:r>
            <a:r>
              <a:rPr lang="he-IL" sz="2400" dirty="0"/>
              <a:t>.</a:t>
            </a:r>
            <a:endParaRPr lang="en-IL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EEB789-C396-144B-AB5E-75A823CD4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346" y="4251366"/>
            <a:ext cx="6758792" cy="2606634"/>
          </a:xfrm>
          <a:prstGeom prst="rect">
            <a:avLst/>
          </a:prstGeom>
        </p:spPr>
      </p:pic>
      <p:pic>
        <p:nvPicPr>
          <p:cNvPr id="4098" name="Picture 2" descr="חיסון לקורונה של פייזר: מאות אלפי מנות יגיעו ארצה עד סוף 2020 | מעריב">
            <a:extLst>
              <a:ext uri="{FF2B5EF4-FFF2-40B4-BE49-F238E27FC236}">
                <a16:creationId xmlns:a16="http://schemas.microsoft.com/office/drawing/2014/main" id="{62072EA0-C9EC-8944-A1B0-42B7675A9D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9828" y="3592816"/>
            <a:ext cx="1649871" cy="905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6361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88FB1-572D-DB45-9B77-4BB2ADB63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30" y="744556"/>
            <a:ext cx="24511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285D06-5A85-7F46-BD83-9F6799B08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6372" y="496906"/>
            <a:ext cx="2705100" cy="12573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73789A1-651A-8442-9379-425531D69DB7}"/>
              </a:ext>
            </a:extLst>
          </p:cNvPr>
          <p:cNvSpPr/>
          <p:nvPr/>
        </p:nvSpPr>
        <p:spPr>
          <a:xfrm>
            <a:off x="4687209" y="1425518"/>
            <a:ext cx="3589112" cy="140611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73E63A-8174-404B-BC29-0ADD5B40A5F3}"/>
              </a:ext>
            </a:extLst>
          </p:cNvPr>
          <p:cNvSpPr/>
          <p:nvPr/>
        </p:nvSpPr>
        <p:spPr>
          <a:xfrm>
            <a:off x="366619" y="1324895"/>
            <a:ext cx="3877529" cy="1470659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378602-EC2F-E145-A5B2-B0DE0C0EC342}"/>
              </a:ext>
            </a:extLst>
          </p:cNvPr>
          <p:cNvSpPr/>
          <p:nvPr/>
        </p:nvSpPr>
        <p:spPr>
          <a:xfrm>
            <a:off x="195990" y="3175293"/>
            <a:ext cx="4198574" cy="74394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B4CEFB4-395E-794B-BD92-47BD8542B07F}"/>
              </a:ext>
            </a:extLst>
          </p:cNvPr>
          <p:cNvSpPr/>
          <p:nvPr/>
        </p:nvSpPr>
        <p:spPr>
          <a:xfrm>
            <a:off x="4687209" y="3362750"/>
            <a:ext cx="3350003" cy="1896152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8CCAE9-7760-D045-9A03-97EB633BCBA0}"/>
              </a:ext>
            </a:extLst>
          </p:cNvPr>
          <p:cNvSpPr/>
          <p:nvPr/>
        </p:nvSpPr>
        <p:spPr>
          <a:xfrm>
            <a:off x="282176" y="4303131"/>
            <a:ext cx="3819744" cy="102829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CD5A4E-6A2A-184E-8AAA-CC4A048EDB41}"/>
              </a:ext>
            </a:extLst>
          </p:cNvPr>
          <p:cNvSpPr/>
          <p:nvPr/>
        </p:nvSpPr>
        <p:spPr>
          <a:xfrm>
            <a:off x="282176" y="5572113"/>
            <a:ext cx="3764721" cy="816785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5BA0769-EBCB-2A47-8F05-4E6D75A31046}"/>
              </a:ext>
            </a:extLst>
          </p:cNvPr>
          <p:cNvSpPr/>
          <p:nvPr/>
        </p:nvSpPr>
        <p:spPr>
          <a:xfrm>
            <a:off x="4639131" y="5667412"/>
            <a:ext cx="2961818" cy="1028298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FC8DE9A-B9C0-8347-ACFF-61777277EAE6}"/>
              </a:ext>
            </a:extLst>
          </p:cNvPr>
          <p:cNvSpPr/>
          <p:nvPr/>
        </p:nvSpPr>
        <p:spPr>
          <a:xfrm>
            <a:off x="8863933" y="496906"/>
            <a:ext cx="2705100" cy="1241693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23487FA-6931-234A-8FFF-E66DC2FBBA99}"/>
              </a:ext>
            </a:extLst>
          </p:cNvPr>
          <p:cNvSpPr/>
          <p:nvPr/>
        </p:nvSpPr>
        <p:spPr>
          <a:xfrm>
            <a:off x="8090082" y="4513326"/>
            <a:ext cx="3981944" cy="2344673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D9B5BE3-92EC-D04C-9C60-7606843A572F}"/>
              </a:ext>
            </a:extLst>
          </p:cNvPr>
          <p:cNvSpPr/>
          <p:nvPr/>
        </p:nvSpPr>
        <p:spPr>
          <a:xfrm>
            <a:off x="8280054" y="2006283"/>
            <a:ext cx="3911946" cy="2281963"/>
          </a:xfrm>
          <a:prstGeom prst="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pic>
        <p:nvPicPr>
          <p:cNvPr id="30" name="Picture 2" descr="חיסון לקורונה של פייזר: מאות אלפי מנות יגיעו ארצה עד סוף 2020 | מעריב">
            <a:extLst>
              <a:ext uri="{FF2B5EF4-FFF2-40B4-BE49-F238E27FC236}">
                <a16:creationId xmlns:a16="http://schemas.microsoft.com/office/drawing/2014/main" id="{F9A8AA6E-F045-BA4F-86FA-13904AB46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086" y="534952"/>
            <a:ext cx="2705101" cy="1181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E5CC60-9504-464C-BC37-28D525C36D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579" y="1485228"/>
            <a:ext cx="3462371" cy="128669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62AEF8A-9AC3-C74E-BB13-20899D3CDE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8042" y="5722035"/>
            <a:ext cx="2823996" cy="91905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7842B52-D83F-D34C-B502-E355394C66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540" y="4316975"/>
            <a:ext cx="3735301" cy="94192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15B2F83-06FC-034B-9E07-50A6AA87F8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540" y="5615425"/>
            <a:ext cx="3691411" cy="69886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FE0247F-85F3-CF44-8196-D721288767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000" y="1415885"/>
            <a:ext cx="3656766" cy="127131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3D010C72-B684-9B42-85B7-A82A99C9F2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9922" y="3226051"/>
            <a:ext cx="4090709" cy="673100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BD82847A-4C9A-45B0-BDF2-444D1A0F85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90082" y="4547832"/>
            <a:ext cx="3981943" cy="2310167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760D29FE-CF95-4FD2-B64D-BD1DA06E73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36973" y="3398680"/>
            <a:ext cx="3300239" cy="1860221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29E55252-B96E-4592-BBA5-2301BD1AFBA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39690" y="2054167"/>
            <a:ext cx="3852309" cy="2200661"/>
          </a:xfrm>
          <a:prstGeom prst="rect">
            <a:avLst/>
          </a:prstGeom>
        </p:spPr>
      </p:pic>
      <p:sp>
        <p:nvSpPr>
          <p:cNvPr id="40" name="תיבת טקסט 39">
            <a:extLst>
              <a:ext uri="{FF2B5EF4-FFF2-40B4-BE49-F238E27FC236}">
                <a16:creationId xmlns:a16="http://schemas.microsoft.com/office/drawing/2014/main" id="{D068624B-DC62-4724-9561-801E24FF3D36}"/>
              </a:ext>
            </a:extLst>
          </p:cNvPr>
          <p:cNvSpPr txBox="1"/>
          <p:nvPr/>
        </p:nvSpPr>
        <p:spPr>
          <a:xfrm>
            <a:off x="3037840" y="64965"/>
            <a:ext cx="61163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cap="all" spc="600" dirty="0">
                <a:solidFill>
                  <a:schemeClr val="tx2"/>
                </a:solidFill>
                <a:latin typeface="+mj-lt"/>
              </a:rPr>
              <a:t>Create tables</a:t>
            </a:r>
            <a:endParaRPr lang="he-IL" sz="3600" cap="all" spc="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93640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389">
            <a:extLst>
              <a:ext uri="{FF2B5EF4-FFF2-40B4-BE49-F238E27FC236}">
                <a16:creationId xmlns:a16="http://schemas.microsoft.com/office/drawing/2014/main" id="{0C89D44F-E9F3-5F45-B0EF-820B1B04E281}"/>
              </a:ext>
            </a:extLst>
          </p:cNvPr>
          <p:cNvSpPr/>
          <p:nvPr/>
        </p:nvSpPr>
        <p:spPr>
          <a:xfrm>
            <a:off x="5629459" y="2776455"/>
            <a:ext cx="1643330" cy="354403"/>
          </a:xfrm>
          <a:prstGeom prst="rect">
            <a:avLst/>
          </a:prstGeom>
          <a:solidFill>
            <a:srgbClr val="00B0F0"/>
          </a:solidFill>
          <a:ln w="15875" cap="rnd" cmpd="thickThin">
            <a:solidFill>
              <a:srgbClr val="0511A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HMO</a:t>
            </a:r>
          </a:p>
        </p:txBody>
      </p:sp>
      <p:sp>
        <p:nvSpPr>
          <p:cNvPr id="6" name="מלבן 389">
            <a:extLst>
              <a:ext uri="{FF2B5EF4-FFF2-40B4-BE49-F238E27FC236}">
                <a16:creationId xmlns:a16="http://schemas.microsoft.com/office/drawing/2014/main" id="{D77022F0-0171-8F43-A0FF-998D6C6CA0C2}"/>
              </a:ext>
            </a:extLst>
          </p:cNvPr>
          <p:cNvSpPr/>
          <p:nvPr/>
        </p:nvSpPr>
        <p:spPr>
          <a:xfrm>
            <a:off x="8717404" y="1089846"/>
            <a:ext cx="1643330" cy="439407"/>
          </a:xfrm>
          <a:prstGeom prst="rect">
            <a:avLst/>
          </a:prstGeom>
          <a:solidFill>
            <a:srgbClr val="00B0F0"/>
          </a:solidFill>
          <a:ln w="15875" cap="rnd" cmpd="thickThin">
            <a:solidFill>
              <a:srgbClr val="0511A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Supplier</a:t>
            </a:r>
            <a:endParaRPr lang="he-IL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מלבן 389">
            <a:extLst>
              <a:ext uri="{FF2B5EF4-FFF2-40B4-BE49-F238E27FC236}">
                <a16:creationId xmlns:a16="http://schemas.microsoft.com/office/drawing/2014/main" id="{B906D83B-AEB2-9D49-80DD-83AA577FBF51}"/>
              </a:ext>
            </a:extLst>
          </p:cNvPr>
          <p:cNvSpPr/>
          <p:nvPr/>
        </p:nvSpPr>
        <p:spPr>
          <a:xfrm>
            <a:off x="828675" y="1890437"/>
            <a:ext cx="1793959" cy="442271"/>
          </a:xfrm>
          <a:prstGeom prst="rect">
            <a:avLst/>
          </a:prstGeom>
          <a:solidFill>
            <a:srgbClr val="00B0F0"/>
          </a:solidFill>
          <a:ln w="15875" cap="rnd" cmpd="thickThin">
            <a:solidFill>
              <a:srgbClr val="0511A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Employee</a:t>
            </a:r>
            <a:endParaRPr lang="he-IL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" name="מלבן 389">
            <a:extLst>
              <a:ext uri="{FF2B5EF4-FFF2-40B4-BE49-F238E27FC236}">
                <a16:creationId xmlns:a16="http://schemas.microsoft.com/office/drawing/2014/main" id="{7782C61E-0A0A-824E-B4C0-505A36B80400}"/>
              </a:ext>
            </a:extLst>
          </p:cNvPr>
          <p:cNvSpPr/>
          <p:nvPr/>
        </p:nvSpPr>
        <p:spPr>
          <a:xfrm>
            <a:off x="58662" y="3812320"/>
            <a:ext cx="1471619" cy="247897"/>
          </a:xfrm>
          <a:prstGeom prst="rect">
            <a:avLst/>
          </a:prstGeom>
          <a:solidFill>
            <a:srgbClr val="00B0F0"/>
          </a:solidFill>
          <a:ln w="15875" cap="rnd" cmpd="thickThin">
            <a:solidFill>
              <a:srgbClr val="0511A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Secretary</a:t>
            </a:r>
            <a:endParaRPr lang="he-IL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מלבן 389">
            <a:extLst>
              <a:ext uri="{FF2B5EF4-FFF2-40B4-BE49-F238E27FC236}">
                <a16:creationId xmlns:a16="http://schemas.microsoft.com/office/drawing/2014/main" id="{EBBBB5E0-1284-E941-BA69-FDE58DC7BE1D}"/>
              </a:ext>
            </a:extLst>
          </p:cNvPr>
          <p:cNvSpPr/>
          <p:nvPr/>
        </p:nvSpPr>
        <p:spPr>
          <a:xfrm>
            <a:off x="2278487" y="3803225"/>
            <a:ext cx="1439423" cy="247897"/>
          </a:xfrm>
          <a:prstGeom prst="rect">
            <a:avLst/>
          </a:prstGeom>
          <a:solidFill>
            <a:srgbClr val="00B0F0"/>
          </a:solidFill>
          <a:ln w="15875" cap="rnd" cmpd="thickThin">
            <a:solidFill>
              <a:srgbClr val="0511A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>
              <a:defRPr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Nurse</a:t>
            </a:r>
            <a:endParaRPr lang="he-IL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0" name="מלבן 389">
            <a:extLst>
              <a:ext uri="{FF2B5EF4-FFF2-40B4-BE49-F238E27FC236}">
                <a16:creationId xmlns:a16="http://schemas.microsoft.com/office/drawing/2014/main" id="{F2F36F12-84B0-5A43-9F04-EF747FB67510}"/>
              </a:ext>
            </a:extLst>
          </p:cNvPr>
          <p:cNvSpPr/>
          <p:nvPr/>
        </p:nvSpPr>
        <p:spPr>
          <a:xfrm>
            <a:off x="2222811" y="5785584"/>
            <a:ext cx="1643330" cy="439407"/>
          </a:xfrm>
          <a:prstGeom prst="rect">
            <a:avLst/>
          </a:prstGeom>
          <a:solidFill>
            <a:srgbClr val="00B0F0"/>
          </a:solidFill>
          <a:ln w="15875" cap="rnd" cmpd="thickThin">
            <a:solidFill>
              <a:srgbClr val="0511A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Appoitment</a:t>
            </a:r>
            <a:endParaRPr lang="he-IL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" name="מלבן 389">
            <a:extLst>
              <a:ext uri="{FF2B5EF4-FFF2-40B4-BE49-F238E27FC236}">
                <a16:creationId xmlns:a16="http://schemas.microsoft.com/office/drawing/2014/main" id="{6E2ED630-16F4-3F42-B20A-1BF80A4CEB71}"/>
              </a:ext>
            </a:extLst>
          </p:cNvPr>
          <p:cNvSpPr/>
          <p:nvPr/>
        </p:nvSpPr>
        <p:spPr>
          <a:xfrm>
            <a:off x="7327171" y="5729635"/>
            <a:ext cx="1643330" cy="439407"/>
          </a:xfrm>
          <a:prstGeom prst="rect">
            <a:avLst/>
          </a:prstGeom>
          <a:solidFill>
            <a:srgbClr val="00B0F0"/>
          </a:solidFill>
          <a:ln w="15875" cap="rnd" cmpd="thickThin">
            <a:solidFill>
              <a:srgbClr val="0511A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Citizen</a:t>
            </a:r>
          </a:p>
        </p:txBody>
      </p:sp>
      <p:sp>
        <p:nvSpPr>
          <p:cNvPr id="12" name="מלבן 389">
            <a:extLst>
              <a:ext uri="{FF2B5EF4-FFF2-40B4-BE49-F238E27FC236}">
                <a16:creationId xmlns:a16="http://schemas.microsoft.com/office/drawing/2014/main" id="{1776A842-49E7-1442-B981-F979A1878CD6}"/>
              </a:ext>
            </a:extLst>
          </p:cNvPr>
          <p:cNvSpPr/>
          <p:nvPr/>
        </p:nvSpPr>
        <p:spPr>
          <a:xfrm>
            <a:off x="10385467" y="3526854"/>
            <a:ext cx="1643330" cy="439407"/>
          </a:xfrm>
          <a:prstGeom prst="rect">
            <a:avLst/>
          </a:prstGeom>
          <a:solidFill>
            <a:srgbClr val="00B0F0"/>
          </a:solidFill>
          <a:ln w="15875" cap="rnd" cmpd="thickThin">
            <a:solidFill>
              <a:srgbClr val="0511A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0" algn="ctr" defTabSz="914400" rtl="1" eaLnBrk="1" fontAlgn="auto" latinLnBrk="0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Vaccines</a:t>
            </a:r>
          </a:p>
        </p:txBody>
      </p:sp>
      <p:sp>
        <p:nvSpPr>
          <p:cNvPr id="16" name="אליפסה 47">
            <a:extLst>
              <a:ext uri="{FF2B5EF4-FFF2-40B4-BE49-F238E27FC236}">
                <a16:creationId xmlns:a16="http://schemas.microsoft.com/office/drawing/2014/main" id="{B671725D-505E-8146-AC52-DB761933A005}"/>
              </a:ext>
            </a:extLst>
          </p:cNvPr>
          <p:cNvSpPr/>
          <p:nvPr/>
        </p:nvSpPr>
        <p:spPr>
          <a:xfrm>
            <a:off x="5378754" y="1721039"/>
            <a:ext cx="1116792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Name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אליפסה 47">
            <a:extLst>
              <a:ext uri="{FF2B5EF4-FFF2-40B4-BE49-F238E27FC236}">
                <a16:creationId xmlns:a16="http://schemas.microsoft.com/office/drawing/2014/main" id="{B3DCD4C2-1DB9-A749-ABF6-C24F9EAA0360}"/>
              </a:ext>
            </a:extLst>
          </p:cNvPr>
          <p:cNvSpPr/>
          <p:nvPr/>
        </p:nvSpPr>
        <p:spPr>
          <a:xfrm>
            <a:off x="7041964" y="1705223"/>
            <a:ext cx="1306080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he-IL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Address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" name="Straight Connector 179">
            <a:extLst>
              <a:ext uri="{FF2B5EF4-FFF2-40B4-BE49-F238E27FC236}">
                <a16:creationId xmlns:a16="http://schemas.microsoft.com/office/drawing/2014/main" id="{F0ED8272-CF62-3E48-B1A8-AE56DB40B5D9}"/>
              </a:ext>
            </a:extLst>
          </p:cNvPr>
          <p:cNvCxnSpPr>
            <a:cxnSpLocks/>
          </p:cNvCxnSpPr>
          <p:nvPr/>
        </p:nvCxnSpPr>
        <p:spPr>
          <a:xfrm>
            <a:off x="6055076" y="2136786"/>
            <a:ext cx="538056" cy="61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79">
            <a:extLst>
              <a:ext uri="{FF2B5EF4-FFF2-40B4-BE49-F238E27FC236}">
                <a16:creationId xmlns:a16="http://schemas.microsoft.com/office/drawing/2014/main" id="{7CA04C7A-754F-CA4C-9CE8-73FA9A329AF3}"/>
              </a:ext>
            </a:extLst>
          </p:cNvPr>
          <p:cNvCxnSpPr>
            <a:cxnSpLocks/>
          </p:cNvCxnSpPr>
          <p:nvPr/>
        </p:nvCxnSpPr>
        <p:spPr>
          <a:xfrm>
            <a:off x="6761794" y="1845124"/>
            <a:ext cx="0" cy="924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179">
            <a:extLst>
              <a:ext uri="{FF2B5EF4-FFF2-40B4-BE49-F238E27FC236}">
                <a16:creationId xmlns:a16="http://schemas.microsoft.com/office/drawing/2014/main" id="{7945FA2E-66B2-744E-BA2B-472006028694}"/>
              </a:ext>
            </a:extLst>
          </p:cNvPr>
          <p:cNvCxnSpPr>
            <a:cxnSpLocks/>
          </p:cNvCxnSpPr>
          <p:nvPr/>
        </p:nvCxnSpPr>
        <p:spPr>
          <a:xfrm flipH="1">
            <a:off x="6904561" y="2140991"/>
            <a:ext cx="790443" cy="6506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יהלום 500">
            <a:extLst>
              <a:ext uri="{FF2B5EF4-FFF2-40B4-BE49-F238E27FC236}">
                <a16:creationId xmlns:a16="http://schemas.microsoft.com/office/drawing/2014/main" id="{5C871F94-3CEA-E240-A28D-5CF0C89B80BC}"/>
              </a:ext>
            </a:extLst>
          </p:cNvPr>
          <p:cNvSpPr/>
          <p:nvPr/>
        </p:nvSpPr>
        <p:spPr>
          <a:xfrm>
            <a:off x="3304926" y="1984038"/>
            <a:ext cx="1305538" cy="768435"/>
          </a:xfrm>
          <a:prstGeom prst="diamond">
            <a:avLst/>
          </a:prstGeom>
          <a:solidFill>
            <a:srgbClr val="0070C0"/>
          </a:solidFill>
          <a:ln w="15875" cap="rnd" cmpd="thickThin">
            <a:solidFill>
              <a:srgbClr val="7419B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1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bg1"/>
                </a:solidFill>
              </a:rPr>
              <a:t>Work at</a:t>
            </a:r>
            <a:endParaRPr lang="he-IL" sz="1400" b="1" dirty="0">
              <a:solidFill>
                <a:schemeClr val="bg1"/>
              </a:solidFill>
            </a:endParaRPr>
          </a:p>
        </p:txBody>
      </p:sp>
      <p:cxnSp>
        <p:nvCxnSpPr>
          <p:cNvPr id="34" name="Straight Connector 179">
            <a:extLst>
              <a:ext uri="{FF2B5EF4-FFF2-40B4-BE49-F238E27FC236}">
                <a16:creationId xmlns:a16="http://schemas.microsoft.com/office/drawing/2014/main" id="{E87C615A-7D41-5C4A-BF42-55C46083C27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622634" y="2111573"/>
            <a:ext cx="901167" cy="1349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179">
            <a:extLst>
              <a:ext uri="{FF2B5EF4-FFF2-40B4-BE49-F238E27FC236}">
                <a16:creationId xmlns:a16="http://schemas.microsoft.com/office/drawing/2014/main" id="{00429FD0-4C3C-0D43-A3DB-89CCEB2F9FEB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4323921" y="2450593"/>
            <a:ext cx="1305538" cy="503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179">
            <a:extLst>
              <a:ext uri="{FF2B5EF4-FFF2-40B4-BE49-F238E27FC236}">
                <a16:creationId xmlns:a16="http://schemas.microsoft.com/office/drawing/2014/main" id="{D86E2B19-723D-1F4E-8255-E001267A3933}"/>
              </a:ext>
            </a:extLst>
          </p:cNvPr>
          <p:cNvCxnSpPr>
            <a:cxnSpLocks/>
          </p:cNvCxnSpPr>
          <p:nvPr/>
        </p:nvCxnSpPr>
        <p:spPr>
          <a:xfrm>
            <a:off x="708478" y="1277814"/>
            <a:ext cx="538056" cy="6126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אליפסה 47">
            <a:extLst>
              <a:ext uri="{FF2B5EF4-FFF2-40B4-BE49-F238E27FC236}">
                <a16:creationId xmlns:a16="http://schemas.microsoft.com/office/drawing/2014/main" id="{587582D1-1DF3-5141-933C-6580AD3DCE2E}"/>
              </a:ext>
            </a:extLst>
          </p:cNvPr>
          <p:cNvSpPr/>
          <p:nvPr/>
        </p:nvSpPr>
        <p:spPr>
          <a:xfrm>
            <a:off x="83684" y="1007696"/>
            <a:ext cx="1116792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eID</a:t>
            </a:r>
            <a:endParaRPr lang="en-US" sz="1400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אליפסה 47">
            <a:extLst>
              <a:ext uri="{FF2B5EF4-FFF2-40B4-BE49-F238E27FC236}">
                <a16:creationId xmlns:a16="http://schemas.microsoft.com/office/drawing/2014/main" id="{D6396366-1B01-B14E-8AEC-B06E51B94B1E}"/>
              </a:ext>
            </a:extLst>
          </p:cNvPr>
          <p:cNvSpPr/>
          <p:nvPr/>
        </p:nvSpPr>
        <p:spPr>
          <a:xfrm>
            <a:off x="1333719" y="929666"/>
            <a:ext cx="1116792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eName</a:t>
            </a:r>
          </a:p>
        </p:txBody>
      </p:sp>
      <p:cxnSp>
        <p:nvCxnSpPr>
          <p:cNvPr id="50" name="Straight Connector 179">
            <a:extLst>
              <a:ext uri="{FF2B5EF4-FFF2-40B4-BE49-F238E27FC236}">
                <a16:creationId xmlns:a16="http://schemas.microsoft.com/office/drawing/2014/main" id="{DCBC7E0C-8562-FC45-904B-7DCA8BFB23AB}"/>
              </a:ext>
            </a:extLst>
          </p:cNvPr>
          <p:cNvCxnSpPr>
            <a:cxnSpLocks/>
            <a:stCxn id="49" idx="4"/>
          </p:cNvCxnSpPr>
          <p:nvPr/>
        </p:nvCxnSpPr>
        <p:spPr>
          <a:xfrm flipH="1">
            <a:off x="1765685" y="1338344"/>
            <a:ext cx="126430" cy="578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179">
            <a:extLst>
              <a:ext uri="{FF2B5EF4-FFF2-40B4-BE49-F238E27FC236}">
                <a16:creationId xmlns:a16="http://schemas.microsoft.com/office/drawing/2014/main" id="{DB913F20-163C-E140-ACED-DBD6E831EE60}"/>
              </a:ext>
            </a:extLst>
          </p:cNvPr>
          <p:cNvCxnSpPr>
            <a:cxnSpLocks/>
          </p:cNvCxnSpPr>
          <p:nvPr/>
        </p:nvCxnSpPr>
        <p:spPr>
          <a:xfrm>
            <a:off x="1534852" y="387120"/>
            <a:ext cx="187968" cy="5669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179">
            <a:extLst>
              <a:ext uri="{FF2B5EF4-FFF2-40B4-BE49-F238E27FC236}">
                <a16:creationId xmlns:a16="http://schemas.microsoft.com/office/drawing/2014/main" id="{DABFA813-473D-D943-9DEB-DF72BD65FE70}"/>
              </a:ext>
            </a:extLst>
          </p:cNvPr>
          <p:cNvCxnSpPr>
            <a:cxnSpLocks/>
          </p:cNvCxnSpPr>
          <p:nvPr/>
        </p:nvCxnSpPr>
        <p:spPr>
          <a:xfrm flipH="1">
            <a:off x="2392282" y="423748"/>
            <a:ext cx="326298" cy="5880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אליפסה 47">
            <a:extLst>
              <a:ext uri="{FF2B5EF4-FFF2-40B4-BE49-F238E27FC236}">
                <a16:creationId xmlns:a16="http://schemas.microsoft.com/office/drawing/2014/main" id="{F1001BAA-E4DA-054D-82FC-6648E336DB04}"/>
              </a:ext>
            </a:extLst>
          </p:cNvPr>
          <p:cNvSpPr/>
          <p:nvPr/>
        </p:nvSpPr>
        <p:spPr>
          <a:xfrm>
            <a:off x="636011" y="216725"/>
            <a:ext cx="1701701" cy="214730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eFirstName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1" name="אליפסה 47">
            <a:extLst>
              <a:ext uri="{FF2B5EF4-FFF2-40B4-BE49-F238E27FC236}">
                <a16:creationId xmlns:a16="http://schemas.microsoft.com/office/drawing/2014/main" id="{853F1AC1-EC49-5B49-BD59-0877F0390E59}"/>
              </a:ext>
            </a:extLst>
          </p:cNvPr>
          <p:cNvSpPr/>
          <p:nvPr/>
        </p:nvSpPr>
        <p:spPr>
          <a:xfrm>
            <a:off x="2446509" y="229859"/>
            <a:ext cx="1701701" cy="214730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eLastName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2" name="אליפסה 47">
            <a:extLst>
              <a:ext uri="{FF2B5EF4-FFF2-40B4-BE49-F238E27FC236}">
                <a16:creationId xmlns:a16="http://schemas.microsoft.com/office/drawing/2014/main" id="{8686DDB4-5B2E-8945-A436-199186385782}"/>
              </a:ext>
            </a:extLst>
          </p:cNvPr>
          <p:cNvSpPr/>
          <p:nvPr/>
        </p:nvSpPr>
        <p:spPr>
          <a:xfrm>
            <a:off x="2521785" y="1396042"/>
            <a:ext cx="2295428" cy="283883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ePhoneNumber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63" name="Straight Connector 179">
            <a:extLst>
              <a:ext uri="{FF2B5EF4-FFF2-40B4-BE49-F238E27FC236}">
                <a16:creationId xmlns:a16="http://schemas.microsoft.com/office/drawing/2014/main" id="{BF94FFED-5D49-F648-ADAC-6504EC23AC50}"/>
              </a:ext>
            </a:extLst>
          </p:cNvPr>
          <p:cNvCxnSpPr>
            <a:cxnSpLocks/>
          </p:cNvCxnSpPr>
          <p:nvPr/>
        </p:nvCxnSpPr>
        <p:spPr>
          <a:xfrm flipH="1">
            <a:off x="2065578" y="1649863"/>
            <a:ext cx="557056" cy="251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363F82A9-4187-5F44-B49B-961FEC9AC488}"/>
              </a:ext>
            </a:extLst>
          </p:cNvPr>
          <p:cNvSpPr/>
          <p:nvPr/>
        </p:nvSpPr>
        <p:spPr>
          <a:xfrm>
            <a:off x="2406689" y="1331654"/>
            <a:ext cx="2483626" cy="440838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grpSp>
        <p:nvGrpSpPr>
          <p:cNvPr id="68" name="Group 490">
            <a:extLst>
              <a:ext uri="{FF2B5EF4-FFF2-40B4-BE49-F238E27FC236}">
                <a16:creationId xmlns:a16="http://schemas.microsoft.com/office/drawing/2014/main" id="{EA71344A-08E8-3644-ACDB-4D486746BD5C}"/>
              </a:ext>
            </a:extLst>
          </p:cNvPr>
          <p:cNvGrpSpPr>
            <a:grpSpLocks/>
          </p:cNvGrpSpPr>
          <p:nvPr/>
        </p:nvGrpSpPr>
        <p:grpSpPr bwMode="auto">
          <a:xfrm>
            <a:off x="1333719" y="3185156"/>
            <a:ext cx="730532" cy="433706"/>
            <a:chOff x="5445526" y="1250703"/>
            <a:chExt cx="834728" cy="434440"/>
          </a:xfrm>
        </p:grpSpPr>
        <p:sp>
          <p:nvSpPr>
            <p:cNvPr id="69" name="משולש שווה-שוקיים 436">
              <a:extLst>
                <a:ext uri="{FF2B5EF4-FFF2-40B4-BE49-F238E27FC236}">
                  <a16:creationId xmlns:a16="http://schemas.microsoft.com/office/drawing/2014/main" id="{B2FA0884-5F4A-F544-AC72-231BC8EF0A18}"/>
                </a:ext>
              </a:extLst>
            </p:cNvPr>
            <p:cNvSpPr/>
            <p:nvPr/>
          </p:nvSpPr>
          <p:spPr>
            <a:xfrm rot="10800000">
              <a:off x="5445526" y="1273147"/>
              <a:ext cx="713961" cy="411996"/>
            </a:xfrm>
            <a:prstGeom prst="triangle">
              <a:avLst/>
            </a:prstGeom>
            <a:solidFill>
              <a:schemeClr val="tx1">
                <a:lumMod val="95000"/>
                <a:lumOff val="5000"/>
              </a:schemeClr>
            </a:solidFill>
            <a:ln w="15875" cap="rnd" cmpd="thickThin">
              <a:solidFill>
                <a:srgbClr val="00B0F0"/>
              </a:solidFill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lIns="108000" tIns="36000" rIns="36000" rtlCol="1" anchor="ctr" anchorCtr="1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he-IL" sz="14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TextBox 437">
              <a:extLst>
                <a:ext uri="{FF2B5EF4-FFF2-40B4-BE49-F238E27FC236}">
                  <a16:creationId xmlns:a16="http://schemas.microsoft.com/office/drawing/2014/main" id="{D6118A82-8B41-3B40-BCFD-F831057C6A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66293" y="1250703"/>
              <a:ext cx="713961" cy="3082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algn="r" rtl="1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itchFamily="2" charset="2"/>
                <a:buChar char=""/>
                <a:defRPr sz="20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defRPr>
              </a:lvl1pPr>
              <a:lvl2pPr marL="742950" indent="-285750" algn="r" rtl="1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itchFamily="2" charset="2"/>
                <a:buChar char=""/>
                <a:defRPr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defRPr>
              </a:lvl2pPr>
              <a:lvl3pPr marL="1143000" indent="-228600" algn="r" rtl="1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itchFamily="2" charset="2"/>
                <a:buChar char=""/>
                <a:defRPr sz="16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defRPr>
              </a:lvl3pPr>
              <a:lvl4pPr marL="1600200" indent="-228600" algn="r" rtl="1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itchFamily="2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defRPr>
              </a:lvl4pPr>
              <a:lvl5pPr marL="2057400" indent="-228600" algn="r" rtl="1">
                <a:spcBef>
                  <a:spcPts val="1000"/>
                </a:spcBef>
                <a:buClr>
                  <a:schemeClr val="accent1"/>
                </a:buClr>
                <a:buSzPct val="80000"/>
                <a:buFont typeface="Wingdings 3" pitchFamily="2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defRPr>
              </a:lvl5pPr>
              <a:lvl6pPr marL="2514600" indent="-228600" algn="r" defTabSz="457200" rtl="1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itchFamily="2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defRPr>
              </a:lvl6pPr>
              <a:lvl7pPr marL="2971800" indent="-228600" algn="r" defTabSz="457200" rtl="1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itchFamily="2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defRPr>
              </a:lvl7pPr>
              <a:lvl8pPr marL="3429000" indent="-228600" algn="r" defTabSz="457200" rtl="1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itchFamily="2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defRPr>
              </a:lvl8pPr>
              <a:lvl9pPr marL="3886200" indent="-228600" algn="r" defTabSz="457200" rtl="1" eaLnBrk="0" fontAlgn="base" hangingPunct="0">
                <a:spcBef>
                  <a:spcPts val="1000"/>
                </a:spcBef>
                <a:spcAft>
                  <a:spcPct val="0"/>
                </a:spcAft>
                <a:buClr>
                  <a:schemeClr val="accent1"/>
                </a:buClr>
                <a:buSzPct val="80000"/>
                <a:buFont typeface="Wingdings 3" pitchFamily="2" charset="2"/>
                <a:buChar char=""/>
                <a:defRPr sz="1400">
                  <a:solidFill>
                    <a:schemeClr val="tx1"/>
                  </a:solidFill>
                  <a:latin typeface="Century Gothic" panose="020B0502020202020204" pitchFamily="34" charset="0"/>
                  <a:cs typeface="Arial" panose="020B0604020202020204" pitchFamily="34" charset="0"/>
                </a:defRPr>
              </a:lvl9pPr>
            </a:lstStyle>
            <a:p>
              <a:pPr algn="l" rtl="0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he-IL" sz="1400" b="1" dirty="0">
                  <a:solidFill>
                    <a:schemeClr val="bg1"/>
                  </a:solidFill>
                </a:rPr>
                <a:t>ISA</a:t>
              </a:r>
              <a:endParaRPr lang="en-US" altLang="he-IL" sz="1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71" name="Straight Connector 179">
            <a:extLst>
              <a:ext uri="{FF2B5EF4-FFF2-40B4-BE49-F238E27FC236}">
                <a16:creationId xmlns:a16="http://schemas.microsoft.com/office/drawing/2014/main" id="{BE75A3F9-C209-D94D-8864-2D83B5F16467}"/>
              </a:ext>
            </a:extLst>
          </p:cNvPr>
          <p:cNvCxnSpPr>
            <a:cxnSpLocks/>
          </p:cNvCxnSpPr>
          <p:nvPr/>
        </p:nvCxnSpPr>
        <p:spPr>
          <a:xfrm>
            <a:off x="1641736" y="2398304"/>
            <a:ext cx="0" cy="738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79">
            <a:extLst>
              <a:ext uri="{FF2B5EF4-FFF2-40B4-BE49-F238E27FC236}">
                <a16:creationId xmlns:a16="http://schemas.microsoft.com/office/drawing/2014/main" id="{C819A2E7-6326-4441-86D6-63F9BC731AE9}"/>
              </a:ext>
            </a:extLst>
          </p:cNvPr>
          <p:cNvCxnSpPr>
            <a:cxnSpLocks/>
          </p:cNvCxnSpPr>
          <p:nvPr/>
        </p:nvCxnSpPr>
        <p:spPr>
          <a:xfrm>
            <a:off x="1824623" y="3297307"/>
            <a:ext cx="914069" cy="636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179">
            <a:extLst>
              <a:ext uri="{FF2B5EF4-FFF2-40B4-BE49-F238E27FC236}">
                <a16:creationId xmlns:a16="http://schemas.microsoft.com/office/drawing/2014/main" id="{F5BE4E1F-C8B3-124D-8602-78DD69BDD90A}"/>
              </a:ext>
            </a:extLst>
          </p:cNvPr>
          <p:cNvCxnSpPr>
            <a:cxnSpLocks/>
            <a:stCxn id="8" idx="0"/>
            <a:endCxn id="70" idx="1"/>
          </p:cNvCxnSpPr>
          <p:nvPr/>
        </p:nvCxnSpPr>
        <p:spPr>
          <a:xfrm flipV="1">
            <a:off x="794472" y="3339045"/>
            <a:ext cx="644939" cy="473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179">
            <a:extLst>
              <a:ext uri="{FF2B5EF4-FFF2-40B4-BE49-F238E27FC236}">
                <a16:creationId xmlns:a16="http://schemas.microsoft.com/office/drawing/2014/main" id="{4F51F50B-1C42-124B-9CA2-CA420521D0AD}"/>
              </a:ext>
            </a:extLst>
          </p:cNvPr>
          <p:cNvCxnSpPr>
            <a:cxnSpLocks/>
          </p:cNvCxnSpPr>
          <p:nvPr/>
        </p:nvCxnSpPr>
        <p:spPr>
          <a:xfrm>
            <a:off x="453520" y="4088072"/>
            <a:ext cx="1014369" cy="11263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יהלום 500">
            <a:extLst>
              <a:ext uri="{FF2B5EF4-FFF2-40B4-BE49-F238E27FC236}">
                <a16:creationId xmlns:a16="http://schemas.microsoft.com/office/drawing/2014/main" id="{57913E06-7BD0-4641-AE7C-91EF60461B53}"/>
              </a:ext>
            </a:extLst>
          </p:cNvPr>
          <p:cNvSpPr/>
          <p:nvPr/>
        </p:nvSpPr>
        <p:spPr>
          <a:xfrm>
            <a:off x="685340" y="4786868"/>
            <a:ext cx="1439423" cy="768435"/>
          </a:xfrm>
          <a:prstGeom prst="diamond">
            <a:avLst/>
          </a:prstGeom>
          <a:solidFill>
            <a:srgbClr val="0070C0"/>
          </a:solidFill>
          <a:ln w="15875" cap="rnd" cmpd="thickThin">
            <a:solidFill>
              <a:srgbClr val="7419B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1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schedule</a:t>
            </a:r>
            <a:endParaRPr lang="he-IL" sz="1400" b="1" dirty="0">
              <a:solidFill>
                <a:schemeClr val="bg1"/>
              </a:solidFill>
            </a:endParaRPr>
          </a:p>
        </p:txBody>
      </p:sp>
      <p:cxnSp>
        <p:nvCxnSpPr>
          <p:cNvPr id="90" name="Straight Connector 179">
            <a:extLst>
              <a:ext uri="{FF2B5EF4-FFF2-40B4-BE49-F238E27FC236}">
                <a16:creationId xmlns:a16="http://schemas.microsoft.com/office/drawing/2014/main" id="{E1C581CA-832D-A24E-9CE7-1D49EA8D729C}"/>
              </a:ext>
            </a:extLst>
          </p:cNvPr>
          <p:cNvCxnSpPr>
            <a:cxnSpLocks/>
          </p:cNvCxnSpPr>
          <p:nvPr/>
        </p:nvCxnSpPr>
        <p:spPr>
          <a:xfrm>
            <a:off x="1686838" y="5417994"/>
            <a:ext cx="584147" cy="3729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יהלום 500">
            <a:extLst>
              <a:ext uri="{FF2B5EF4-FFF2-40B4-BE49-F238E27FC236}">
                <a16:creationId xmlns:a16="http://schemas.microsoft.com/office/drawing/2014/main" id="{60415654-0C18-D141-9D8E-3E5DB06E071A}"/>
              </a:ext>
            </a:extLst>
          </p:cNvPr>
          <p:cNvSpPr/>
          <p:nvPr/>
        </p:nvSpPr>
        <p:spPr>
          <a:xfrm>
            <a:off x="9368527" y="2264781"/>
            <a:ext cx="1439423" cy="768435"/>
          </a:xfrm>
          <a:prstGeom prst="diamond">
            <a:avLst/>
          </a:prstGeom>
          <a:solidFill>
            <a:srgbClr val="0070C0"/>
          </a:solidFill>
          <a:ln w="15875" cap="rnd" cmpd="thickThin">
            <a:solidFill>
              <a:srgbClr val="7419B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1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</a:rPr>
              <a:t>supply</a:t>
            </a:r>
            <a:endParaRPr lang="he-IL" sz="1400" b="1" dirty="0">
              <a:solidFill>
                <a:schemeClr val="bg1"/>
              </a:solidFill>
            </a:endParaRPr>
          </a:p>
        </p:txBody>
      </p:sp>
      <p:sp>
        <p:nvSpPr>
          <p:cNvPr id="110" name="אליפסה 47">
            <a:extLst>
              <a:ext uri="{FF2B5EF4-FFF2-40B4-BE49-F238E27FC236}">
                <a16:creationId xmlns:a16="http://schemas.microsoft.com/office/drawing/2014/main" id="{B0B59912-1F50-EE44-81D1-648F9600E87C}"/>
              </a:ext>
            </a:extLst>
          </p:cNvPr>
          <p:cNvSpPr/>
          <p:nvPr/>
        </p:nvSpPr>
        <p:spPr>
          <a:xfrm>
            <a:off x="7561063" y="305524"/>
            <a:ext cx="1116792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u="sng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sID</a:t>
            </a:r>
          </a:p>
        </p:txBody>
      </p:sp>
      <p:sp>
        <p:nvSpPr>
          <p:cNvPr id="111" name="אליפסה 47">
            <a:extLst>
              <a:ext uri="{FF2B5EF4-FFF2-40B4-BE49-F238E27FC236}">
                <a16:creationId xmlns:a16="http://schemas.microsoft.com/office/drawing/2014/main" id="{86665DE7-AC5B-4540-A3E1-ED189BD9D2D8}"/>
              </a:ext>
            </a:extLst>
          </p:cNvPr>
          <p:cNvSpPr/>
          <p:nvPr/>
        </p:nvSpPr>
        <p:spPr>
          <a:xfrm>
            <a:off x="8664135" y="27172"/>
            <a:ext cx="1116792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sName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12" name="אליפסה 47">
            <a:extLst>
              <a:ext uri="{FF2B5EF4-FFF2-40B4-BE49-F238E27FC236}">
                <a16:creationId xmlns:a16="http://schemas.microsoft.com/office/drawing/2014/main" id="{E3DBEF9C-8DD8-5543-A7EF-79F078538F74}"/>
              </a:ext>
            </a:extLst>
          </p:cNvPr>
          <p:cNvSpPr/>
          <p:nvPr/>
        </p:nvSpPr>
        <p:spPr>
          <a:xfrm>
            <a:off x="9990767" y="193979"/>
            <a:ext cx="1343466" cy="329525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sAddress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3" name="Straight Connector 179">
            <a:extLst>
              <a:ext uri="{FF2B5EF4-FFF2-40B4-BE49-F238E27FC236}">
                <a16:creationId xmlns:a16="http://schemas.microsoft.com/office/drawing/2014/main" id="{3AD4CDDC-5C8E-7F4E-85C2-10BAFA4472EC}"/>
              </a:ext>
            </a:extLst>
          </p:cNvPr>
          <p:cNvCxnSpPr>
            <a:cxnSpLocks/>
          </p:cNvCxnSpPr>
          <p:nvPr/>
        </p:nvCxnSpPr>
        <p:spPr>
          <a:xfrm flipH="1" flipV="1">
            <a:off x="8397865" y="688158"/>
            <a:ext cx="397864" cy="4016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אליפסה 47">
            <a:extLst>
              <a:ext uri="{FF2B5EF4-FFF2-40B4-BE49-F238E27FC236}">
                <a16:creationId xmlns:a16="http://schemas.microsoft.com/office/drawing/2014/main" id="{7AB399F8-2D9C-5140-BB78-C812D561325F}"/>
              </a:ext>
            </a:extLst>
          </p:cNvPr>
          <p:cNvSpPr/>
          <p:nvPr/>
        </p:nvSpPr>
        <p:spPr>
          <a:xfrm>
            <a:off x="9881252" y="608778"/>
            <a:ext cx="2310748" cy="266806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sPhoneNumber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16" name="Straight Connector 179">
            <a:extLst>
              <a:ext uri="{FF2B5EF4-FFF2-40B4-BE49-F238E27FC236}">
                <a16:creationId xmlns:a16="http://schemas.microsoft.com/office/drawing/2014/main" id="{90312E6D-89AC-2842-901E-A6679864BF78}"/>
              </a:ext>
            </a:extLst>
          </p:cNvPr>
          <p:cNvCxnSpPr>
            <a:cxnSpLocks/>
          </p:cNvCxnSpPr>
          <p:nvPr/>
        </p:nvCxnSpPr>
        <p:spPr>
          <a:xfrm flipV="1">
            <a:off x="9136097" y="435850"/>
            <a:ext cx="0" cy="612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79">
            <a:extLst>
              <a:ext uri="{FF2B5EF4-FFF2-40B4-BE49-F238E27FC236}">
                <a16:creationId xmlns:a16="http://schemas.microsoft.com/office/drawing/2014/main" id="{2E1F1E6A-AD05-D144-84C6-D67DEB110767}"/>
              </a:ext>
            </a:extLst>
          </p:cNvPr>
          <p:cNvCxnSpPr>
            <a:cxnSpLocks/>
          </p:cNvCxnSpPr>
          <p:nvPr/>
        </p:nvCxnSpPr>
        <p:spPr>
          <a:xfrm flipV="1">
            <a:off x="9410015" y="403477"/>
            <a:ext cx="564849" cy="67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79">
            <a:extLst>
              <a:ext uri="{FF2B5EF4-FFF2-40B4-BE49-F238E27FC236}">
                <a16:creationId xmlns:a16="http://schemas.microsoft.com/office/drawing/2014/main" id="{611E8D2B-83A5-BC42-A446-CF3835297BA2}"/>
              </a:ext>
            </a:extLst>
          </p:cNvPr>
          <p:cNvCxnSpPr>
            <a:cxnSpLocks/>
          </p:cNvCxnSpPr>
          <p:nvPr/>
        </p:nvCxnSpPr>
        <p:spPr>
          <a:xfrm flipV="1">
            <a:off x="9690121" y="837538"/>
            <a:ext cx="300646" cy="2109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79">
            <a:extLst>
              <a:ext uri="{FF2B5EF4-FFF2-40B4-BE49-F238E27FC236}">
                <a16:creationId xmlns:a16="http://schemas.microsoft.com/office/drawing/2014/main" id="{439BF38E-2E1A-6945-A443-E63F26C235B1}"/>
              </a:ext>
            </a:extLst>
          </p:cNvPr>
          <p:cNvCxnSpPr>
            <a:cxnSpLocks/>
          </p:cNvCxnSpPr>
          <p:nvPr/>
        </p:nvCxnSpPr>
        <p:spPr>
          <a:xfrm flipH="1" flipV="1">
            <a:off x="9169267" y="1498439"/>
            <a:ext cx="790443" cy="8998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אליפסה 47">
            <a:extLst>
              <a:ext uri="{FF2B5EF4-FFF2-40B4-BE49-F238E27FC236}">
                <a16:creationId xmlns:a16="http://schemas.microsoft.com/office/drawing/2014/main" id="{D8ECA66F-7B61-4841-B90D-EE6A466D0EAF}"/>
              </a:ext>
            </a:extLst>
          </p:cNvPr>
          <p:cNvSpPr/>
          <p:nvPr/>
        </p:nvSpPr>
        <p:spPr>
          <a:xfrm>
            <a:off x="2193033" y="4978423"/>
            <a:ext cx="1895788" cy="346163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>
              <a:defRPr/>
            </a:pPr>
            <a:r>
              <a:rPr 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firstDoseDate</a:t>
            </a:r>
            <a:endParaRPr lang="en-US" sz="1400" b="1" dirty="0">
              <a:solidFill>
                <a:schemeClr val="tx1"/>
              </a:solidFill>
            </a:endParaRPr>
          </a:p>
        </p:txBody>
      </p:sp>
      <p:sp>
        <p:nvSpPr>
          <p:cNvPr id="135" name="אליפסה 47">
            <a:extLst>
              <a:ext uri="{FF2B5EF4-FFF2-40B4-BE49-F238E27FC236}">
                <a16:creationId xmlns:a16="http://schemas.microsoft.com/office/drawing/2014/main" id="{BC1B1321-A144-F249-A9EE-8A169C1BF5CA}"/>
              </a:ext>
            </a:extLst>
          </p:cNvPr>
          <p:cNvSpPr/>
          <p:nvPr/>
        </p:nvSpPr>
        <p:spPr>
          <a:xfrm>
            <a:off x="9733845" y="6331068"/>
            <a:ext cx="1895221" cy="401954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getVaccinedN2</a:t>
            </a:r>
          </a:p>
        </p:txBody>
      </p:sp>
      <p:cxnSp>
        <p:nvCxnSpPr>
          <p:cNvPr id="138" name="Straight Connector 179">
            <a:extLst>
              <a:ext uri="{FF2B5EF4-FFF2-40B4-BE49-F238E27FC236}">
                <a16:creationId xmlns:a16="http://schemas.microsoft.com/office/drawing/2014/main" id="{BCF3A5E8-6272-0345-AAFA-2BD595E95432}"/>
              </a:ext>
            </a:extLst>
          </p:cNvPr>
          <p:cNvCxnSpPr>
            <a:cxnSpLocks/>
            <a:stCxn id="10" idx="3"/>
            <a:endCxn id="146" idx="0"/>
          </p:cNvCxnSpPr>
          <p:nvPr/>
        </p:nvCxnSpPr>
        <p:spPr>
          <a:xfrm flipV="1">
            <a:off x="3866141" y="5312777"/>
            <a:ext cx="931730" cy="692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אליפסה 47">
            <a:extLst>
              <a:ext uri="{FF2B5EF4-FFF2-40B4-BE49-F238E27FC236}">
                <a16:creationId xmlns:a16="http://schemas.microsoft.com/office/drawing/2014/main" id="{3C6DBCE1-F174-254F-BF6A-68341FC39FC4}"/>
              </a:ext>
            </a:extLst>
          </p:cNvPr>
          <p:cNvSpPr/>
          <p:nvPr/>
        </p:nvSpPr>
        <p:spPr>
          <a:xfrm>
            <a:off x="3615281" y="5312777"/>
            <a:ext cx="2365180" cy="346162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secondDoseDate</a:t>
            </a:r>
          </a:p>
        </p:txBody>
      </p:sp>
      <p:cxnSp>
        <p:nvCxnSpPr>
          <p:cNvPr id="155" name="Straight Connector 179">
            <a:extLst>
              <a:ext uri="{FF2B5EF4-FFF2-40B4-BE49-F238E27FC236}">
                <a16:creationId xmlns:a16="http://schemas.microsoft.com/office/drawing/2014/main" id="{DE68E44D-CEE5-7E44-9687-6596F915E82E}"/>
              </a:ext>
            </a:extLst>
          </p:cNvPr>
          <p:cNvCxnSpPr>
            <a:cxnSpLocks/>
          </p:cNvCxnSpPr>
          <p:nvPr/>
        </p:nvCxnSpPr>
        <p:spPr>
          <a:xfrm flipV="1">
            <a:off x="10459405" y="3980980"/>
            <a:ext cx="1207329" cy="8659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יהלום 500">
            <a:extLst>
              <a:ext uri="{FF2B5EF4-FFF2-40B4-BE49-F238E27FC236}">
                <a16:creationId xmlns:a16="http://schemas.microsoft.com/office/drawing/2014/main" id="{70B2101B-6BD0-804B-A671-9B8DD82890C3}"/>
              </a:ext>
            </a:extLst>
          </p:cNvPr>
          <p:cNvSpPr/>
          <p:nvPr/>
        </p:nvSpPr>
        <p:spPr>
          <a:xfrm>
            <a:off x="9931481" y="4426783"/>
            <a:ext cx="1439423" cy="768435"/>
          </a:xfrm>
          <a:prstGeom prst="diamond">
            <a:avLst/>
          </a:prstGeom>
          <a:solidFill>
            <a:srgbClr val="0070C0"/>
          </a:solidFill>
          <a:ln w="15875" cap="rnd" cmpd="thickThin">
            <a:solidFill>
              <a:srgbClr val="7419B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1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</a:rPr>
              <a:t>Can get</a:t>
            </a:r>
            <a:endParaRPr lang="he-IL" sz="1400" b="1" dirty="0">
              <a:solidFill>
                <a:schemeClr val="bg1"/>
              </a:solidFill>
            </a:endParaRPr>
          </a:p>
        </p:txBody>
      </p:sp>
      <p:cxnSp>
        <p:nvCxnSpPr>
          <p:cNvPr id="162" name="Straight Connector 179">
            <a:extLst>
              <a:ext uri="{FF2B5EF4-FFF2-40B4-BE49-F238E27FC236}">
                <a16:creationId xmlns:a16="http://schemas.microsoft.com/office/drawing/2014/main" id="{C043EC44-4425-4E49-A226-3601F000B2B5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8970501" y="5097501"/>
            <a:ext cx="1427536" cy="8518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אליפסה 47">
            <a:extLst>
              <a:ext uri="{FF2B5EF4-FFF2-40B4-BE49-F238E27FC236}">
                <a16:creationId xmlns:a16="http://schemas.microsoft.com/office/drawing/2014/main" id="{F242215B-3959-1548-89FF-DFFFA353E6F2}"/>
              </a:ext>
            </a:extLst>
          </p:cNvPr>
          <p:cNvSpPr/>
          <p:nvPr/>
        </p:nvSpPr>
        <p:spPr>
          <a:xfrm>
            <a:off x="6138415" y="6324344"/>
            <a:ext cx="1079984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cID</a:t>
            </a:r>
            <a:endParaRPr lang="en-US" sz="1400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8" name="אליפסה 47">
            <a:extLst>
              <a:ext uri="{FF2B5EF4-FFF2-40B4-BE49-F238E27FC236}">
                <a16:creationId xmlns:a16="http://schemas.microsoft.com/office/drawing/2014/main" id="{79D5F59E-67C6-F847-A0F6-EB2821A53E09}"/>
              </a:ext>
            </a:extLst>
          </p:cNvPr>
          <p:cNvSpPr/>
          <p:nvPr/>
        </p:nvSpPr>
        <p:spPr>
          <a:xfrm>
            <a:off x="6213231" y="1411482"/>
            <a:ext cx="1116792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Phone</a:t>
            </a:r>
          </a:p>
        </p:txBody>
      </p:sp>
      <p:sp>
        <p:nvSpPr>
          <p:cNvPr id="179" name="אליפסה 47">
            <a:extLst>
              <a:ext uri="{FF2B5EF4-FFF2-40B4-BE49-F238E27FC236}">
                <a16:creationId xmlns:a16="http://schemas.microsoft.com/office/drawing/2014/main" id="{30F19666-F2F9-E546-B727-F0B9E28380AD}"/>
              </a:ext>
            </a:extLst>
          </p:cNvPr>
          <p:cNvSpPr/>
          <p:nvPr/>
        </p:nvSpPr>
        <p:spPr>
          <a:xfrm>
            <a:off x="7548205" y="4943568"/>
            <a:ext cx="1116792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cName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D00E3B8A-9B72-574E-9BC5-85C82D48A9CE}"/>
              </a:ext>
            </a:extLst>
          </p:cNvPr>
          <p:cNvCxnSpPr>
            <a:cxnSpLocks/>
            <a:endCxn id="179" idx="1"/>
          </p:cNvCxnSpPr>
          <p:nvPr/>
        </p:nvCxnSpPr>
        <p:spPr>
          <a:xfrm>
            <a:off x="7180964" y="4483864"/>
            <a:ext cx="530791" cy="519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Connector 179">
            <a:extLst>
              <a:ext uri="{FF2B5EF4-FFF2-40B4-BE49-F238E27FC236}">
                <a16:creationId xmlns:a16="http://schemas.microsoft.com/office/drawing/2014/main" id="{C5D2A2DF-79EB-7141-8DB1-21E51E5376C5}"/>
              </a:ext>
            </a:extLst>
          </p:cNvPr>
          <p:cNvCxnSpPr>
            <a:cxnSpLocks/>
          </p:cNvCxnSpPr>
          <p:nvPr/>
        </p:nvCxnSpPr>
        <p:spPr>
          <a:xfrm flipH="1">
            <a:off x="8427815" y="4618865"/>
            <a:ext cx="231391" cy="377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אליפסה 47">
            <a:extLst>
              <a:ext uri="{FF2B5EF4-FFF2-40B4-BE49-F238E27FC236}">
                <a16:creationId xmlns:a16="http://schemas.microsoft.com/office/drawing/2014/main" id="{0689BF57-0CCC-7D49-9691-5ADDE54C2E67}"/>
              </a:ext>
            </a:extLst>
          </p:cNvPr>
          <p:cNvSpPr/>
          <p:nvPr/>
        </p:nvSpPr>
        <p:spPr>
          <a:xfrm>
            <a:off x="6079054" y="4465257"/>
            <a:ext cx="1643331" cy="193597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cFirstName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3" name="אליפסה 47">
            <a:extLst>
              <a:ext uri="{FF2B5EF4-FFF2-40B4-BE49-F238E27FC236}">
                <a16:creationId xmlns:a16="http://schemas.microsoft.com/office/drawing/2014/main" id="{796D5C47-10D4-0144-AAEC-965C1D65F120}"/>
              </a:ext>
            </a:extLst>
          </p:cNvPr>
          <p:cNvSpPr/>
          <p:nvPr/>
        </p:nvSpPr>
        <p:spPr>
          <a:xfrm>
            <a:off x="8121212" y="4450677"/>
            <a:ext cx="1701701" cy="214730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cLastName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9EF0FB4F-127B-2A43-8FB3-7284830700FB}"/>
              </a:ext>
            </a:extLst>
          </p:cNvPr>
          <p:cNvCxnSpPr>
            <a:cxnSpLocks/>
          </p:cNvCxnSpPr>
          <p:nvPr/>
        </p:nvCxnSpPr>
        <p:spPr>
          <a:xfrm>
            <a:off x="6782912" y="5186389"/>
            <a:ext cx="765293" cy="5292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Straight Connector 194">
            <a:extLst>
              <a:ext uri="{FF2B5EF4-FFF2-40B4-BE49-F238E27FC236}">
                <a16:creationId xmlns:a16="http://schemas.microsoft.com/office/drawing/2014/main" id="{0C5ED920-3350-A84E-92F4-1465DF77F86D}"/>
              </a:ext>
            </a:extLst>
          </p:cNvPr>
          <p:cNvCxnSpPr>
            <a:cxnSpLocks/>
            <a:endCxn id="176" idx="7"/>
          </p:cNvCxnSpPr>
          <p:nvPr/>
        </p:nvCxnSpPr>
        <p:spPr>
          <a:xfrm flipH="1">
            <a:off x="7060239" y="6114592"/>
            <a:ext cx="315912" cy="2696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0" name="Oval 199">
            <a:extLst>
              <a:ext uri="{FF2B5EF4-FFF2-40B4-BE49-F238E27FC236}">
                <a16:creationId xmlns:a16="http://schemas.microsoft.com/office/drawing/2014/main" id="{852E22C3-6429-DF43-8511-9CF7B135491C}"/>
              </a:ext>
            </a:extLst>
          </p:cNvPr>
          <p:cNvSpPr/>
          <p:nvPr/>
        </p:nvSpPr>
        <p:spPr>
          <a:xfrm>
            <a:off x="7343070" y="6279779"/>
            <a:ext cx="2108768" cy="571293"/>
          </a:xfrm>
          <a:prstGeom prst="ellipse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201" name="אליפסה 47">
            <a:extLst>
              <a:ext uri="{FF2B5EF4-FFF2-40B4-BE49-F238E27FC236}">
                <a16:creationId xmlns:a16="http://schemas.microsoft.com/office/drawing/2014/main" id="{08BDBEB9-5068-0D49-9D8B-03CE91A53043}"/>
              </a:ext>
            </a:extLst>
          </p:cNvPr>
          <p:cNvSpPr/>
          <p:nvPr/>
        </p:nvSpPr>
        <p:spPr>
          <a:xfrm>
            <a:off x="7387312" y="6313102"/>
            <a:ext cx="1981215" cy="439407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cPhoneNumber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13FF9193-4C3F-8E4D-822D-E5432CC9B540}"/>
              </a:ext>
            </a:extLst>
          </p:cNvPr>
          <p:cNvCxnSpPr>
            <a:cxnSpLocks/>
          </p:cNvCxnSpPr>
          <p:nvPr/>
        </p:nvCxnSpPr>
        <p:spPr>
          <a:xfrm>
            <a:off x="6904561" y="5869205"/>
            <a:ext cx="0" cy="1360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>
            <a:extLst>
              <a:ext uri="{FF2B5EF4-FFF2-40B4-BE49-F238E27FC236}">
                <a16:creationId xmlns:a16="http://schemas.microsoft.com/office/drawing/2014/main" id="{CCA68F24-A9A6-9245-87F0-1FB0A7F47320}"/>
              </a:ext>
            </a:extLst>
          </p:cNvPr>
          <p:cNvCxnSpPr>
            <a:cxnSpLocks/>
          </p:cNvCxnSpPr>
          <p:nvPr/>
        </p:nvCxnSpPr>
        <p:spPr>
          <a:xfrm flipV="1">
            <a:off x="8677855" y="5285368"/>
            <a:ext cx="545335" cy="471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אליפסה 47">
            <a:extLst>
              <a:ext uri="{FF2B5EF4-FFF2-40B4-BE49-F238E27FC236}">
                <a16:creationId xmlns:a16="http://schemas.microsoft.com/office/drawing/2014/main" id="{710EE10E-B80F-F64E-A45B-0F47A8F61459}"/>
              </a:ext>
            </a:extLst>
          </p:cNvPr>
          <p:cNvSpPr/>
          <p:nvPr/>
        </p:nvSpPr>
        <p:spPr>
          <a:xfrm>
            <a:off x="8671043" y="4912354"/>
            <a:ext cx="1234748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</a:t>
            </a:r>
            <a:r>
              <a:rPr lang="he-IL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Address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1" name="אליפסה 47">
            <a:extLst>
              <a:ext uri="{FF2B5EF4-FFF2-40B4-BE49-F238E27FC236}">
                <a16:creationId xmlns:a16="http://schemas.microsoft.com/office/drawing/2014/main" id="{84308B71-F406-E347-AEE7-8A4BC8FEC837}"/>
              </a:ext>
            </a:extLst>
          </p:cNvPr>
          <p:cNvSpPr/>
          <p:nvPr/>
        </p:nvSpPr>
        <p:spPr>
          <a:xfrm>
            <a:off x="5945603" y="4887475"/>
            <a:ext cx="1534332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cBirthDate</a:t>
            </a:r>
            <a:endParaRPr lang="en-US" sz="14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6" name="יהלום 500">
            <a:extLst>
              <a:ext uri="{FF2B5EF4-FFF2-40B4-BE49-F238E27FC236}">
                <a16:creationId xmlns:a16="http://schemas.microsoft.com/office/drawing/2014/main" id="{0803EA90-F0D8-3A49-B45F-57644B6C3B4F}"/>
              </a:ext>
            </a:extLst>
          </p:cNvPr>
          <p:cNvSpPr/>
          <p:nvPr/>
        </p:nvSpPr>
        <p:spPr>
          <a:xfrm>
            <a:off x="5817822" y="3720958"/>
            <a:ext cx="1439423" cy="439407"/>
          </a:xfrm>
          <a:prstGeom prst="diamond">
            <a:avLst/>
          </a:prstGeom>
          <a:solidFill>
            <a:srgbClr val="0070C0"/>
          </a:solidFill>
          <a:ln w="15875" cap="rnd" cmpd="thickThin">
            <a:solidFill>
              <a:srgbClr val="7419B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1" anchor="ctr"/>
          <a:lstStyle/>
          <a:p>
            <a:pPr algn="ctr">
              <a:defRPr/>
            </a:pPr>
            <a:r>
              <a:rPr lang="en-US" b="1" dirty="0"/>
              <a:t>injects</a:t>
            </a:r>
            <a:endParaRPr lang="he-IL" sz="1400" b="1" dirty="0">
              <a:solidFill>
                <a:schemeClr val="bg1"/>
              </a:solidFill>
            </a:endParaRPr>
          </a:p>
        </p:txBody>
      </p:sp>
      <p:cxnSp>
        <p:nvCxnSpPr>
          <p:cNvPr id="217" name="Straight Connector 179">
            <a:extLst>
              <a:ext uri="{FF2B5EF4-FFF2-40B4-BE49-F238E27FC236}">
                <a16:creationId xmlns:a16="http://schemas.microsoft.com/office/drawing/2014/main" id="{AD40387F-670C-6240-9814-22ACF011595E}"/>
              </a:ext>
            </a:extLst>
          </p:cNvPr>
          <p:cNvCxnSpPr>
            <a:cxnSpLocks/>
          </p:cNvCxnSpPr>
          <p:nvPr/>
        </p:nvCxnSpPr>
        <p:spPr>
          <a:xfrm>
            <a:off x="3885848" y="6031135"/>
            <a:ext cx="1032532" cy="5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Connector 179">
            <a:extLst>
              <a:ext uri="{FF2B5EF4-FFF2-40B4-BE49-F238E27FC236}">
                <a16:creationId xmlns:a16="http://schemas.microsoft.com/office/drawing/2014/main" id="{5A1C88B2-7CA1-3940-8485-B8582EFD1EEA}"/>
              </a:ext>
            </a:extLst>
          </p:cNvPr>
          <p:cNvCxnSpPr>
            <a:cxnSpLocks/>
            <a:stCxn id="216" idx="3"/>
          </p:cNvCxnSpPr>
          <p:nvPr/>
        </p:nvCxnSpPr>
        <p:spPr>
          <a:xfrm>
            <a:off x="7257245" y="3940662"/>
            <a:ext cx="3103489" cy="19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179">
            <a:extLst>
              <a:ext uri="{FF2B5EF4-FFF2-40B4-BE49-F238E27FC236}">
                <a16:creationId xmlns:a16="http://schemas.microsoft.com/office/drawing/2014/main" id="{08ACD1BC-BD65-0645-B9EA-B2305E732040}"/>
              </a:ext>
            </a:extLst>
          </p:cNvPr>
          <p:cNvCxnSpPr>
            <a:cxnSpLocks/>
          </p:cNvCxnSpPr>
          <p:nvPr/>
        </p:nvCxnSpPr>
        <p:spPr>
          <a:xfrm flipH="1">
            <a:off x="1686838" y="6197081"/>
            <a:ext cx="599161" cy="25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אליפסה 47">
            <a:extLst>
              <a:ext uri="{FF2B5EF4-FFF2-40B4-BE49-F238E27FC236}">
                <a16:creationId xmlns:a16="http://schemas.microsoft.com/office/drawing/2014/main" id="{01F4733F-5155-BE40-BDD8-43F2CAE74D32}"/>
              </a:ext>
            </a:extLst>
          </p:cNvPr>
          <p:cNvSpPr/>
          <p:nvPr/>
        </p:nvSpPr>
        <p:spPr>
          <a:xfrm>
            <a:off x="429526" y="6380876"/>
            <a:ext cx="1753027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>
              <a:defRPr/>
            </a:pPr>
            <a:r>
              <a:rPr lang="en-US" sz="12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firstDoseTime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6" name="אליפסה 47">
            <a:extLst>
              <a:ext uri="{FF2B5EF4-FFF2-40B4-BE49-F238E27FC236}">
                <a16:creationId xmlns:a16="http://schemas.microsoft.com/office/drawing/2014/main" id="{D3AC5F61-6637-5D4F-88DE-900BD40C968E}"/>
              </a:ext>
            </a:extLst>
          </p:cNvPr>
          <p:cNvSpPr/>
          <p:nvPr/>
        </p:nvSpPr>
        <p:spPr>
          <a:xfrm>
            <a:off x="2107989" y="6487142"/>
            <a:ext cx="2189804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secondDoseTime</a:t>
            </a:r>
            <a:endParaRPr 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37" name="Straight Connector 179">
            <a:extLst>
              <a:ext uri="{FF2B5EF4-FFF2-40B4-BE49-F238E27FC236}">
                <a16:creationId xmlns:a16="http://schemas.microsoft.com/office/drawing/2014/main" id="{DB39E126-BCD8-294B-A2FF-E4F0A983F91D}"/>
              </a:ext>
            </a:extLst>
          </p:cNvPr>
          <p:cNvCxnSpPr>
            <a:cxnSpLocks/>
            <a:endCxn id="236" idx="0"/>
          </p:cNvCxnSpPr>
          <p:nvPr/>
        </p:nvCxnSpPr>
        <p:spPr>
          <a:xfrm>
            <a:off x="2542168" y="6234901"/>
            <a:ext cx="660723" cy="2522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יהלום 500">
            <a:extLst>
              <a:ext uri="{FF2B5EF4-FFF2-40B4-BE49-F238E27FC236}">
                <a16:creationId xmlns:a16="http://schemas.microsoft.com/office/drawing/2014/main" id="{038B0D72-72AF-314A-ADCA-0AE1216A2262}"/>
              </a:ext>
            </a:extLst>
          </p:cNvPr>
          <p:cNvSpPr/>
          <p:nvPr/>
        </p:nvSpPr>
        <p:spPr>
          <a:xfrm>
            <a:off x="4910351" y="5817105"/>
            <a:ext cx="1439423" cy="439407"/>
          </a:xfrm>
          <a:prstGeom prst="diamond">
            <a:avLst/>
          </a:prstGeom>
          <a:solidFill>
            <a:srgbClr val="0070C0"/>
          </a:solidFill>
          <a:ln w="15875" cap="rnd" cmpd="thickThin">
            <a:solidFill>
              <a:srgbClr val="7419B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1" anchor="ctr"/>
          <a:lstStyle/>
          <a:p>
            <a:pPr algn="ctr">
              <a:defRPr/>
            </a:pPr>
            <a:r>
              <a:rPr lang="en-US" sz="1400" b="1" dirty="0">
                <a:solidFill>
                  <a:schemeClr val="bg1"/>
                </a:solidFill>
              </a:rPr>
              <a:t>has</a:t>
            </a:r>
            <a:endParaRPr lang="he-IL" sz="1400" b="1" dirty="0">
              <a:solidFill>
                <a:schemeClr val="bg1"/>
              </a:solidFill>
            </a:endParaRPr>
          </a:p>
        </p:txBody>
      </p:sp>
      <p:cxnSp>
        <p:nvCxnSpPr>
          <p:cNvPr id="246" name="Straight Connector 179">
            <a:extLst>
              <a:ext uri="{FF2B5EF4-FFF2-40B4-BE49-F238E27FC236}">
                <a16:creationId xmlns:a16="http://schemas.microsoft.com/office/drawing/2014/main" id="{73207FE3-7115-A74E-9428-050506B978A5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3717910" y="3927174"/>
            <a:ext cx="2164707" cy="210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179">
            <a:extLst>
              <a:ext uri="{FF2B5EF4-FFF2-40B4-BE49-F238E27FC236}">
                <a16:creationId xmlns:a16="http://schemas.microsoft.com/office/drawing/2014/main" id="{F8563019-29C7-3F4D-9543-B9D88C6BAB2D}"/>
              </a:ext>
            </a:extLst>
          </p:cNvPr>
          <p:cNvCxnSpPr>
            <a:cxnSpLocks/>
          </p:cNvCxnSpPr>
          <p:nvPr/>
        </p:nvCxnSpPr>
        <p:spPr>
          <a:xfrm>
            <a:off x="6211673" y="5995763"/>
            <a:ext cx="1142314" cy="23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179">
            <a:extLst>
              <a:ext uri="{FF2B5EF4-FFF2-40B4-BE49-F238E27FC236}">
                <a16:creationId xmlns:a16="http://schemas.microsoft.com/office/drawing/2014/main" id="{10E02138-BB11-4C4F-B1A9-316D802541BB}"/>
              </a:ext>
            </a:extLst>
          </p:cNvPr>
          <p:cNvCxnSpPr>
            <a:cxnSpLocks/>
          </p:cNvCxnSpPr>
          <p:nvPr/>
        </p:nvCxnSpPr>
        <p:spPr>
          <a:xfrm>
            <a:off x="8955697" y="3446141"/>
            <a:ext cx="1429770" cy="437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5" name="יהלום 500">
            <a:extLst>
              <a:ext uri="{FF2B5EF4-FFF2-40B4-BE49-F238E27FC236}">
                <a16:creationId xmlns:a16="http://schemas.microsoft.com/office/drawing/2014/main" id="{13961A6C-C559-D048-94A2-9C59FD9040DE}"/>
              </a:ext>
            </a:extLst>
          </p:cNvPr>
          <p:cNvSpPr/>
          <p:nvPr/>
        </p:nvSpPr>
        <p:spPr>
          <a:xfrm>
            <a:off x="7509529" y="3083225"/>
            <a:ext cx="2166597" cy="548734"/>
          </a:xfrm>
          <a:prstGeom prst="diamond">
            <a:avLst/>
          </a:prstGeom>
          <a:solidFill>
            <a:srgbClr val="0070C0"/>
          </a:solidFill>
          <a:ln w="15875" cap="rnd" cmpd="thickThin">
            <a:solidFill>
              <a:srgbClr val="7419B9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36000" rtlCol="1" anchor="ctr"/>
          <a:lstStyle/>
          <a:p>
            <a:pPr algn="ctr">
              <a:defRPr/>
            </a:pPr>
            <a:r>
              <a:rPr lang="en-US" b="1" dirty="0"/>
              <a:t>transferred to</a:t>
            </a:r>
            <a:endParaRPr lang="he-IL" sz="1400" b="1" dirty="0">
              <a:solidFill>
                <a:schemeClr val="bg1"/>
              </a:solidFill>
            </a:endParaRPr>
          </a:p>
        </p:txBody>
      </p:sp>
      <p:cxnSp>
        <p:nvCxnSpPr>
          <p:cNvPr id="266" name="Straight Connector 179">
            <a:extLst>
              <a:ext uri="{FF2B5EF4-FFF2-40B4-BE49-F238E27FC236}">
                <a16:creationId xmlns:a16="http://schemas.microsoft.com/office/drawing/2014/main" id="{A5CA074F-64ED-0846-828E-48E5D9249D5C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7272789" y="2953657"/>
            <a:ext cx="947020" cy="2802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TextBox 535">
            <a:extLst>
              <a:ext uri="{FF2B5EF4-FFF2-40B4-BE49-F238E27FC236}">
                <a16:creationId xmlns:a16="http://schemas.microsoft.com/office/drawing/2014/main" id="{E18E4804-45F4-8142-83F5-2276BF697C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4008" y="1743087"/>
            <a:ext cx="2550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e-IL" altLang="he-IL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6" name="TextBox 534">
            <a:extLst>
              <a:ext uri="{FF2B5EF4-FFF2-40B4-BE49-F238E27FC236}">
                <a16:creationId xmlns:a16="http://schemas.microsoft.com/office/drawing/2014/main" id="{68D9AD3C-F914-1647-A7FD-6154FA6C5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37366" y="3155606"/>
            <a:ext cx="220123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400" b="1" dirty="0">
                <a:solidFill>
                  <a:schemeClr val="bg1"/>
                </a:solidFill>
              </a:rPr>
              <a:t>N</a:t>
            </a:r>
            <a:endParaRPr lang="he-IL" altLang="he-IL" sz="1400" b="1" dirty="0">
              <a:solidFill>
                <a:schemeClr val="bg1"/>
              </a:solidFill>
            </a:endParaRPr>
          </a:p>
        </p:txBody>
      </p:sp>
      <p:sp>
        <p:nvSpPr>
          <p:cNvPr id="277" name="TextBox 535">
            <a:extLst>
              <a:ext uri="{FF2B5EF4-FFF2-40B4-BE49-F238E27FC236}">
                <a16:creationId xmlns:a16="http://schemas.microsoft.com/office/drawing/2014/main" id="{E336EA09-8FC0-974C-828A-DEC4918455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48451" y="5460377"/>
            <a:ext cx="2550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e-IL" altLang="he-IL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78" name="TextBox 535">
            <a:extLst>
              <a:ext uri="{FF2B5EF4-FFF2-40B4-BE49-F238E27FC236}">
                <a16:creationId xmlns:a16="http://schemas.microsoft.com/office/drawing/2014/main" id="{EDD64058-A0D6-6B47-B3E7-515DF7AC4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9385" y="4164159"/>
            <a:ext cx="2550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400" b="1" dirty="0">
                <a:solidFill>
                  <a:schemeClr val="bg1"/>
                </a:solidFill>
              </a:rPr>
              <a:t>N</a:t>
            </a:r>
            <a:endParaRPr lang="he-IL" altLang="he-IL" sz="1400" b="1" dirty="0">
              <a:solidFill>
                <a:schemeClr val="bg1"/>
              </a:solidFill>
            </a:endParaRPr>
          </a:p>
        </p:txBody>
      </p:sp>
      <p:sp>
        <p:nvSpPr>
          <p:cNvPr id="279" name="TextBox 535">
            <a:extLst>
              <a:ext uri="{FF2B5EF4-FFF2-40B4-BE49-F238E27FC236}">
                <a16:creationId xmlns:a16="http://schemas.microsoft.com/office/drawing/2014/main" id="{F81EE1C6-D84F-114E-B1E0-5E10EBE9F1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80507" y="5889304"/>
            <a:ext cx="2550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e-IL" altLang="he-IL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1" name="TextBox 535">
            <a:extLst>
              <a:ext uri="{FF2B5EF4-FFF2-40B4-BE49-F238E27FC236}">
                <a16:creationId xmlns:a16="http://schemas.microsoft.com/office/drawing/2014/main" id="{38C65A34-21C9-7D4C-9C6E-26307446F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1096" y="4478188"/>
            <a:ext cx="2550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e-IL" altLang="he-IL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2" name="TextBox 535">
            <a:extLst>
              <a:ext uri="{FF2B5EF4-FFF2-40B4-BE49-F238E27FC236}">
                <a16:creationId xmlns:a16="http://schemas.microsoft.com/office/drawing/2014/main" id="{0C3B388E-9600-1E44-B9E5-E6DB2CD568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2928" y="5516266"/>
            <a:ext cx="2550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400" b="1" dirty="0">
                <a:solidFill>
                  <a:schemeClr val="bg1"/>
                </a:solidFill>
              </a:rPr>
              <a:t>N</a:t>
            </a:r>
            <a:endParaRPr lang="he-IL" altLang="he-IL" sz="1400" b="1" dirty="0">
              <a:solidFill>
                <a:schemeClr val="bg1"/>
              </a:solidFill>
            </a:endParaRPr>
          </a:p>
        </p:txBody>
      </p:sp>
      <p:sp>
        <p:nvSpPr>
          <p:cNvPr id="284" name="TextBox 534">
            <a:extLst>
              <a:ext uri="{FF2B5EF4-FFF2-40B4-BE49-F238E27FC236}">
                <a16:creationId xmlns:a16="http://schemas.microsoft.com/office/drawing/2014/main" id="{797BB103-8F5C-B34B-9033-6D801FD60D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10015" y="3521529"/>
            <a:ext cx="228600" cy="307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400" b="1">
                <a:solidFill>
                  <a:schemeClr val="bg1"/>
                </a:solidFill>
              </a:rPr>
              <a:t>N</a:t>
            </a:r>
            <a:endParaRPr lang="he-IL" altLang="he-IL" sz="1400" b="1">
              <a:solidFill>
                <a:schemeClr val="bg1"/>
              </a:solidFill>
            </a:endParaRPr>
          </a:p>
        </p:txBody>
      </p:sp>
      <p:sp>
        <p:nvSpPr>
          <p:cNvPr id="285" name="TextBox 535">
            <a:extLst>
              <a:ext uri="{FF2B5EF4-FFF2-40B4-BE49-F238E27FC236}">
                <a16:creationId xmlns:a16="http://schemas.microsoft.com/office/drawing/2014/main" id="{D6BE6BB7-F1C3-6F4F-9BC7-660366EFD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5066" y="3839689"/>
            <a:ext cx="2550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e-IL" altLang="he-IL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6" name="TextBox 534">
            <a:extLst>
              <a:ext uri="{FF2B5EF4-FFF2-40B4-BE49-F238E27FC236}">
                <a16:creationId xmlns:a16="http://schemas.microsoft.com/office/drawing/2014/main" id="{9464E7C6-3184-CC44-932B-056F15F275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7119" y="3805955"/>
            <a:ext cx="228600" cy="307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400" b="1">
                <a:solidFill>
                  <a:schemeClr val="bg1"/>
                </a:solidFill>
              </a:rPr>
              <a:t>N</a:t>
            </a:r>
            <a:endParaRPr lang="he-IL" altLang="he-IL" sz="1400" b="1">
              <a:solidFill>
                <a:schemeClr val="bg1"/>
              </a:solidFill>
            </a:endParaRPr>
          </a:p>
        </p:txBody>
      </p:sp>
      <p:sp>
        <p:nvSpPr>
          <p:cNvPr id="287" name="TextBox 534">
            <a:extLst>
              <a:ext uri="{FF2B5EF4-FFF2-40B4-BE49-F238E27FC236}">
                <a16:creationId xmlns:a16="http://schemas.microsoft.com/office/drawing/2014/main" id="{126F09DC-F1C1-AC47-B99F-6F8604E4F5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58917" y="2052507"/>
            <a:ext cx="228600" cy="307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400" b="1">
                <a:solidFill>
                  <a:schemeClr val="bg1"/>
                </a:solidFill>
              </a:rPr>
              <a:t>N</a:t>
            </a:r>
            <a:endParaRPr lang="he-IL" altLang="he-IL" sz="1400" b="1">
              <a:solidFill>
                <a:schemeClr val="bg1"/>
              </a:solidFill>
            </a:endParaRPr>
          </a:p>
        </p:txBody>
      </p:sp>
      <p:sp>
        <p:nvSpPr>
          <p:cNvPr id="288" name="TextBox 535">
            <a:extLst>
              <a:ext uri="{FF2B5EF4-FFF2-40B4-BE49-F238E27FC236}">
                <a16:creationId xmlns:a16="http://schemas.microsoft.com/office/drawing/2014/main" id="{F01752A3-88E1-4743-B186-4EF6C3E39E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8170" y="2637740"/>
            <a:ext cx="2550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he-IL" altLang="he-IL" sz="1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9" name="Rectangle 288">
            <a:extLst>
              <a:ext uri="{FF2B5EF4-FFF2-40B4-BE49-F238E27FC236}">
                <a16:creationId xmlns:a16="http://schemas.microsoft.com/office/drawing/2014/main" id="{F02DB991-68BB-2F4B-AD6E-C08FD867E557}"/>
              </a:ext>
            </a:extLst>
          </p:cNvPr>
          <p:cNvSpPr/>
          <p:nvPr/>
        </p:nvSpPr>
        <p:spPr>
          <a:xfrm>
            <a:off x="5403749" y="394829"/>
            <a:ext cx="172924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L" sz="4000" cap="all" spc="600" dirty="0">
                <a:solidFill>
                  <a:schemeClr val="tx2"/>
                </a:solidFill>
                <a:latin typeface="+mj-lt"/>
              </a:rPr>
              <a:t>ERD</a:t>
            </a:r>
          </a:p>
        </p:txBody>
      </p:sp>
      <p:sp>
        <p:nvSpPr>
          <p:cNvPr id="115" name="TextBox 534">
            <a:extLst>
              <a:ext uri="{FF2B5EF4-FFF2-40B4-BE49-F238E27FC236}">
                <a16:creationId xmlns:a16="http://schemas.microsoft.com/office/drawing/2014/main" id="{36144312-9E04-6F49-8C98-D5FB54DAF4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6404" y="2887913"/>
            <a:ext cx="228600" cy="3079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400" b="1" dirty="0">
                <a:solidFill>
                  <a:schemeClr val="bg1"/>
                </a:solidFill>
              </a:rPr>
              <a:t>1</a:t>
            </a:r>
            <a:endParaRPr lang="he-IL" altLang="he-IL" sz="1400" b="1" dirty="0">
              <a:solidFill>
                <a:schemeClr val="bg1"/>
              </a:solidFill>
            </a:endParaRPr>
          </a:p>
        </p:txBody>
      </p:sp>
      <p:sp>
        <p:nvSpPr>
          <p:cNvPr id="13" name="Diamond 12">
            <a:extLst>
              <a:ext uri="{FF2B5EF4-FFF2-40B4-BE49-F238E27FC236}">
                <a16:creationId xmlns:a16="http://schemas.microsoft.com/office/drawing/2014/main" id="{D22F0F0A-4EBF-F645-80B1-B72B962F570E}"/>
              </a:ext>
            </a:extLst>
          </p:cNvPr>
          <p:cNvSpPr/>
          <p:nvPr/>
        </p:nvSpPr>
        <p:spPr>
          <a:xfrm>
            <a:off x="9801301" y="4350016"/>
            <a:ext cx="1697061" cy="984480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/>
          </a:p>
        </p:txBody>
      </p:sp>
      <p:cxnSp>
        <p:nvCxnSpPr>
          <p:cNvPr id="128" name="Straight Connector 179">
            <a:extLst>
              <a:ext uri="{FF2B5EF4-FFF2-40B4-BE49-F238E27FC236}">
                <a16:creationId xmlns:a16="http://schemas.microsoft.com/office/drawing/2014/main" id="{969616B0-E7F2-694C-AB65-D8E137530606}"/>
              </a:ext>
            </a:extLst>
          </p:cNvPr>
          <p:cNvCxnSpPr>
            <a:cxnSpLocks/>
          </p:cNvCxnSpPr>
          <p:nvPr/>
        </p:nvCxnSpPr>
        <p:spPr>
          <a:xfrm flipH="1" flipV="1">
            <a:off x="10329767" y="2943920"/>
            <a:ext cx="789786" cy="6621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אליפסה 47">
            <a:extLst>
              <a:ext uri="{FF2B5EF4-FFF2-40B4-BE49-F238E27FC236}">
                <a16:creationId xmlns:a16="http://schemas.microsoft.com/office/drawing/2014/main" id="{56CE495D-5DB4-5D4C-991D-C0B6CA1E1780}"/>
              </a:ext>
            </a:extLst>
          </p:cNvPr>
          <p:cNvSpPr/>
          <p:nvPr/>
        </p:nvSpPr>
        <p:spPr>
          <a:xfrm>
            <a:off x="4725618" y="2126874"/>
            <a:ext cx="1370212" cy="408678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u="sng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Hnumber</a:t>
            </a:r>
            <a:endParaRPr lang="en-US" sz="1400" b="1" u="sng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33" name="Straight Connector 179">
            <a:extLst>
              <a:ext uri="{FF2B5EF4-FFF2-40B4-BE49-F238E27FC236}">
                <a16:creationId xmlns:a16="http://schemas.microsoft.com/office/drawing/2014/main" id="{B84667C8-4434-9B4B-908C-49F55DFB684F}"/>
              </a:ext>
            </a:extLst>
          </p:cNvPr>
          <p:cNvCxnSpPr>
            <a:cxnSpLocks/>
          </p:cNvCxnSpPr>
          <p:nvPr/>
        </p:nvCxnSpPr>
        <p:spPr>
          <a:xfrm>
            <a:off x="5771918" y="2542380"/>
            <a:ext cx="343151" cy="243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79">
            <a:extLst>
              <a:ext uri="{FF2B5EF4-FFF2-40B4-BE49-F238E27FC236}">
                <a16:creationId xmlns:a16="http://schemas.microsoft.com/office/drawing/2014/main" id="{2A9D5008-D5A1-864D-BD7E-0E58456DF99D}"/>
              </a:ext>
            </a:extLst>
          </p:cNvPr>
          <p:cNvCxnSpPr>
            <a:cxnSpLocks/>
          </p:cNvCxnSpPr>
          <p:nvPr/>
        </p:nvCxnSpPr>
        <p:spPr>
          <a:xfrm flipV="1">
            <a:off x="11015675" y="3980981"/>
            <a:ext cx="869224" cy="6185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79">
            <a:extLst>
              <a:ext uri="{FF2B5EF4-FFF2-40B4-BE49-F238E27FC236}">
                <a16:creationId xmlns:a16="http://schemas.microsoft.com/office/drawing/2014/main" id="{2D9DDDDB-08A0-EA42-8D98-BA061E3673D1}"/>
              </a:ext>
            </a:extLst>
          </p:cNvPr>
          <p:cNvCxnSpPr>
            <a:cxnSpLocks/>
          </p:cNvCxnSpPr>
          <p:nvPr/>
        </p:nvCxnSpPr>
        <p:spPr>
          <a:xfrm flipV="1">
            <a:off x="8955697" y="5097502"/>
            <a:ext cx="1285358" cy="7191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E94C749E-C241-6942-B960-9E6A58F0D948}"/>
              </a:ext>
            </a:extLst>
          </p:cNvPr>
          <p:cNvSpPr/>
          <p:nvPr/>
        </p:nvSpPr>
        <p:spPr>
          <a:xfrm>
            <a:off x="10329767" y="3458037"/>
            <a:ext cx="1795378" cy="6185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IL" dirty="0">
              <a:ln w="0"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48" name="Straight Connector 179">
            <a:extLst>
              <a:ext uri="{FF2B5EF4-FFF2-40B4-BE49-F238E27FC236}">
                <a16:creationId xmlns:a16="http://schemas.microsoft.com/office/drawing/2014/main" id="{BFB4099A-829F-9645-B301-BCCA269532B0}"/>
              </a:ext>
            </a:extLst>
          </p:cNvPr>
          <p:cNvCxnSpPr>
            <a:cxnSpLocks/>
          </p:cNvCxnSpPr>
          <p:nvPr/>
        </p:nvCxnSpPr>
        <p:spPr>
          <a:xfrm flipH="1">
            <a:off x="2768983" y="5334496"/>
            <a:ext cx="138636" cy="441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FB41712A-1589-784F-9FA1-8E36582F6BDB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8148836" y="5378093"/>
            <a:ext cx="12274" cy="3515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אליפסה 47">
            <a:extLst>
              <a:ext uri="{FF2B5EF4-FFF2-40B4-BE49-F238E27FC236}">
                <a16:creationId xmlns:a16="http://schemas.microsoft.com/office/drawing/2014/main" id="{DA5F75BA-7485-C64C-B96F-D47752E21FEA}"/>
              </a:ext>
            </a:extLst>
          </p:cNvPr>
          <p:cNvSpPr/>
          <p:nvPr/>
        </p:nvSpPr>
        <p:spPr>
          <a:xfrm>
            <a:off x="10174243" y="5777184"/>
            <a:ext cx="1895221" cy="401954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getVaccinedN1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81672CE3-A85A-C24B-99E3-2AAAFF6E02D4}"/>
              </a:ext>
            </a:extLst>
          </p:cNvPr>
          <p:cNvCxnSpPr>
            <a:cxnSpLocks/>
            <a:endCxn id="158" idx="2"/>
          </p:cNvCxnSpPr>
          <p:nvPr/>
        </p:nvCxnSpPr>
        <p:spPr>
          <a:xfrm flipV="1">
            <a:off x="8935316" y="5978161"/>
            <a:ext cx="1238927" cy="1082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B3525820-8C5A-1544-829B-5087C2738291}"/>
              </a:ext>
            </a:extLst>
          </p:cNvPr>
          <p:cNvCxnSpPr>
            <a:cxnSpLocks/>
          </p:cNvCxnSpPr>
          <p:nvPr/>
        </p:nvCxnSpPr>
        <p:spPr>
          <a:xfrm>
            <a:off x="8935316" y="6081982"/>
            <a:ext cx="1209571" cy="302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TextBox 535">
            <a:extLst>
              <a:ext uri="{FF2B5EF4-FFF2-40B4-BE49-F238E27FC236}">
                <a16:creationId xmlns:a16="http://schemas.microsoft.com/office/drawing/2014/main" id="{24D3378B-5322-4547-9896-F74742B138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21570" y="5912979"/>
            <a:ext cx="255061" cy="3077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20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6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algn="r" rtl="1">
              <a:spcBef>
                <a:spcPts val="1000"/>
              </a:spcBef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algn="r" defTabSz="457200" rtl="1" eaLnBrk="0" fontAlgn="base" hangingPunct="0">
              <a:spcBef>
                <a:spcPts val="1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3" pitchFamily="2" charset="2"/>
              <a:buChar char=""/>
              <a:defRPr sz="1400"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ctr" rtl="0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he-IL" sz="1400" b="1" dirty="0">
                <a:solidFill>
                  <a:schemeClr val="bg1"/>
                </a:solidFill>
              </a:rPr>
              <a:t>N</a:t>
            </a:r>
            <a:endParaRPr lang="he-IL" altLang="he-IL" sz="1400" b="1" dirty="0">
              <a:solidFill>
                <a:schemeClr val="bg1"/>
              </a:solidFill>
            </a:endParaRPr>
          </a:p>
        </p:txBody>
      </p:sp>
      <p:cxnSp>
        <p:nvCxnSpPr>
          <p:cNvPr id="175" name="Straight Connector 174">
            <a:extLst>
              <a:ext uri="{FF2B5EF4-FFF2-40B4-BE49-F238E27FC236}">
                <a16:creationId xmlns:a16="http://schemas.microsoft.com/office/drawing/2014/main" id="{3A0101B6-89EF-DA41-AE9C-36954D48F0EB}"/>
              </a:ext>
            </a:extLst>
          </p:cNvPr>
          <p:cNvCxnSpPr>
            <a:cxnSpLocks/>
          </p:cNvCxnSpPr>
          <p:nvPr/>
        </p:nvCxnSpPr>
        <p:spPr>
          <a:xfrm flipV="1">
            <a:off x="11468671" y="3041900"/>
            <a:ext cx="356262" cy="4161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אליפסה 47">
            <a:extLst>
              <a:ext uri="{FF2B5EF4-FFF2-40B4-BE49-F238E27FC236}">
                <a16:creationId xmlns:a16="http://schemas.microsoft.com/office/drawing/2014/main" id="{EF712797-2A79-804B-A625-807B4EE5DE47}"/>
              </a:ext>
            </a:extLst>
          </p:cNvPr>
          <p:cNvSpPr/>
          <p:nvPr/>
        </p:nvSpPr>
        <p:spPr>
          <a:xfrm>
            <a:off x="10550264" y="2749410"/>
            <a:ext cx="1724214" cy="348472"/>
          </a:xfrm>
          <a:prstGeom prst="ellipse">
            <a:avLst/>
          </a:prstGeom>
          <a:solidFill>
            <a:srgbClr val="00E1F1"/>
          </a:solidFill>
          <a:ln w="15875" cap="rnd" cmpd="thickThin">
            <a:solidFill>
              <a:srgbClr val="0B931B"/>
            </a:solidFill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72000" tIns="36000" rIns="72000" bIns="72000" rtlCol="1" anchor="ctr" anchorCtr="1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serialNumver</a:t>
            </a:r>
          </a:p>
        </p:txBody>
      </p:sp>
      <p:cxnSp>
        <p:nvCxnSpPr>
          <p:cNvPr id="189" name="Straight Connector 188">
            <a:extLst>
              <a:ext uri="{FF2B5EF4-FFF2-40B4-BE49-F238E27FC236}">
                <a16:creationId xmlns:a16="http://schemas.microsoft.com/office/drawing/2014/main" id="{B132910B-98E3-DF44-AB01-B35632314D29}"/>
              </a:ext>
            </a:extLst>
          </p:cNvPr>
          <p:cNvCxnSpPr>
            <a:cxnSpLocks/>
          </p:cNvCxnSpPr>
          <p:nvPr/>
        </p:nvCxnSpPr>
        <p:spPr>
          <a:xfrm>
            <a:off x="10893125" y="2994059"/>
            <a:ext cx="169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4" name="Straight Connector 193">
            <a:extLst>
              <a:ext uri="{FF2B5EF4-FFF2-40B4-BE49-F238E27FC236}">
                <a16:creationId xmlns:a16="http://schemas.microsoft.com/office/drawing/2014/main" id="{50FDA845-B9E4-6F49-9DA0-4272937ACC7E}"/>
              </a:ext>
            </a:extLst>
          </p:cNvPr>
          <p:cNvCxnSpPr>
            <a:cxnSpLocks/>
          </p:cNvCxnSpPr>
          <p:nvPr/>
        </p:nvCxnSpPr>
        <p:spPr>
          <a:xfrm>
            <a:off x="11884899" y="2994059"/>
            <a:ext cx="169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C4A0AA8D-85A4-C946-A8D2-6ADDB33FED59}"/>
              </a:ext>
            </a:extLst>
          </p:cNvPr>
          <p:cNvCxnSpPr>
            <a:cxnSpLocks/>
          </p:cNvCxnSpPr>
          <p:nvPr/>
        </p:nvCxnSpPr>
        <p:spPr>
          <a:xfrm>
            <a:off x="11383699" y="2994059"/>
            <a:ext cx="169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>
            <a:extLst>
              <a:ext uri="{FF2B5EF4-FFF2-40B4-BE49-F238E27FC236}">
                <a16:creationId xmlns:a16="http://schemas.microsoft.com/office/drawing/2014/main" id="{DCAD7242-6B2B-1F47-8964-026FC92B7A88}"/>
              </a:ext>
            </a:extLst>
          </p:cNvPr>
          <p:cNvCxnSpPr>
            <a:cxnSpLocks/>
          </p:cNvCxnSpPr>
          <p:nvPr/>
        </p:nvCxnSpPr>
        <p:spPr>
          <a:xfrm>
            <a:off x="11646802" y="2994396"/>
            <a:ext cx="169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>
            <a:extLst>
              <a:ext uri="{FF2B5EF4-FFF2-40B4-BE49-F238E27FC236}">
                <a16:creationId xmlns:a16="http://schemas.microsoft.com/office/drawing/2014/main" id="{8E4251DD-7EF8-8147-9A08-7D42FAAD0A02}"/>
              </a:ext>
            </a:extLst>
          </p:cNvPr>
          <p:cNvCxnSpPr>
            <a:cxnSpLocks/>
          </p:cNvCxnSpPr>
          <p:nvPr/>
        </p:nvCxnSpPr>
        <p:spPr>
          <a:xfrm>
            <a:off x="11142484" y="3008963"/>
            <a:ext cx="16994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>
            <a:extLst>
              <a:ext uri="{FF2B5EF4-FFF2-40B4-BE49-F238E27FC236}">
                <a16:creationId xmlns:a16="http://schemas.microsoft.com/office/drawing/2014/main" id="{41BAD0D9-A46C-564B-8E4B-9FF4589A11B3}"/>
              </a:ext>
            </a:extLst>
          </p:cNvPr>
          <p:cNvCxnSpPr>
            <a:cxnSpLocks/>
          </p:cNvCxnSpPr>
          <p:nvPr/>
        </p:nvCxnSpPr>
        <p:spPr>
          <a:xfrm flipH="1">
            <a:off x="8348044" y="6114592"/>
            <a:ext cx="13375" cy="1736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601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תמונה 2">
            <a:extLst>
              <a:ext uri="{FF2B5EF4-FFF2-40B4-BE49-F238E27FC236}">
                <a16:creationId xmlns:a16="http://schemas.microsoft.com/office/drawing/2014/main" id="{FDB2097C-52FA-4259-A4B7-74E72D9D3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10" y="405467"/>
            <a:ext cx="9679530" cy="604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581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1AFD227-869A-489C-A9B5-3F0498DF3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96450" y="13394"/>
            <a:ext cx="494218" cy="6814823"/>
            <a:chOff x="11096450" y="13394"/>
            <a:chExt cx="494218" cy="6814823"/>
          </a:xfrm>
          <a:solidFill>
            <a:schemeClr val="bg2">
              <a:lumMod val="90000"/>
            </a:schemeClr>
          </a:solidFill>
        </p:grpSpPr>
        <p:sp>
          <p:nvSpPr>
            <p:cNvPr id="138" name="Freeform 8">
              <a:extLst>
                <a:ext uri="{FF2B5EF4-FFF2-40B4-BE49-F238E27FC236}">
                  <a16:creationId xmlns:a16="http://schemas.microsoft.com/office/drawing/2014/main" id="{62704B34-199B-4964-9C78-3AB973591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8009" y="671857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39" name="Freeform 10">
              <a:extLst>
                <a:ext uri="{FF2B5EF4-FFF2-40B4-BE49-F238E27FC236}">
                  <a16:creationId xmlns:a16="http://schemas.microsoft.com/office/drawing/2014/main" id="{8B1E8DB8-017D-454E-849F-EE5742849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5034" y="77813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0" name="Freeform 15">
              <a:extLst>
                <a:ext uri="{FF2B5EF4-FFF2-40B4-BE49-F238E27FC236}">
                  <a16:creationId xmlns:a16="http://schemas.microsoft.com/office/drawing/2014/main" id="{16D80E5D-5099-41C4-A80A-1B1538C38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78964" y="592010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1" name="Freeform 18">
              <a:extLst>
                <a:ext uri="{FF2B5EF4-FFF2-40B4-BE49-F238E27FC236}">
                  <a16:creationId xmlns:a16="http://schemas.microsoft.com/office/drawing/2014/main" id="{947751E1-E2F4-467E-B547-3BD4BAB7F5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2378" y="335267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2" name="Freeform 19">
              <a:extLst>
                <a:ext uri="{FF2B5EF4-FFF2-40B4-BE49-F238E27FC236}">
                  <a16:creationId xmlns:a16="http://schemas.microsoft.com/office/drawing/2014/main" id="{55D8869B-B701-4268-9856-876345C8AE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714" y="2021691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3" name="Freeform 20">
              <a:extLst>
                <a:ext uri="{FF2B5EF4-FFF2-40B4-BE49-F238E27FC236}">
                  <a16:creationId xmlns:a16="http://schemas.microsoft.com/office/drawing/2014/main" id="{A25CA59C-849F-4CE4-A9B0-293F98DE2C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4629" y="2272420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4" name="Freeform 22">
              <a:extLst>
                <a:ext uri="{FF2B5EF4-FFF2-40B4-BE49-F238E27FC236}">
                  <a16:creationId xmlns:a16="http://schemas.microsoft.com/office/drawing/2014/main" id="{FE000DB1-AAA1-4BFF-8F14-53624C2F9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6398" y="1049544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5" name="Freeform 23">
              <a:extLst>
                <a:ext uri="{FF2B5EF4-FFF2-40B4-BE49-F238E27FC236}">
                  <a16:creationId xmlns:a16="http://schemas.microsoft.com/office/drawing/2014/main" id="{5EEFBC14-7E5B-47B2-B5E3-E90991F89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40085" y="836978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6" name="Freeform 26">
              <a:extLst>
                <a:ext uri="{FF2B5EF4-FFF2-40B4-BE49-F238E27FC236}">
                  <a16:creationId xmlns:a16="http://schemas.microsoft.com/office/drawing/2014/main" id="{00AFF6E4-A34A-4FD3-8C57-BB9611482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27309" y="1320685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7" name="Freeform 27">
              <a:extLst>
                <a:ext uri="{FF2B5EF4-FFF2-40B4-BE49-F238E27FC236}">
                  <a16:creationId xmlns:a16="http://schemas.microsoft.com/office/drawing/2014/main" id="{C63A8474-C075-4441-A0B3-52286EA500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7470" y="1778440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8" name="Freeform 28">
              <a:extLst>
                <a:ext uri="{FF2B5EF4-FFF2-40B4-BE49-F238E27FC236}">
                  <a16:creationId xmlns:a16="http://schemas.microsoft.com/office/drawing/2014/main" id="{35DA4698-A2ED-4512-8887-F12D3F143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4869" y="1535195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49" name="Freeform 30">
              <a:extLst>
                <a:ext uri="{FF2B5EF4-FFF2-40B4-BE49-F238E27FC236}">
                  <a16:creationId xmlns:a16="http://schemas.microsoft.com/office/drawing/2014/main" id="{3358E118-D590-4E50-B21C-6CDAA1CCAF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80119" y="1078297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0" name="Freeform 43">
              <a:extLst>
                <a:ext uri="{FF2B5EF4-FFF2-40B4-BE49-F238E27FC236}">
                  <a16:creationId xmlns:a16="http://schemas.microsoft.com/office/drawing/2014/main" id="{F1EE889E-60FF-423F-ADCB-6CBEE853A0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94111" y="860614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1" name="Freeform 51">
              <a:extLst>
                <a:ext uri="{FF2B5EF4-FFF2-40B4-BE49-F238E27FC236}">
                  <a16:creationId xmlns:a16="http://schemas.microsoft.com/office/drawing/2014/main" id="{A4AA0634-0A7C-4A35-8EB7-775200F129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7080" y="1015030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2" name="Freeform 52">
              <a:extLst>
                <a:ext uri="{FF2B5EF4-FFF2-40B4-BE49-F238E27FC236}">
                  <a16:creationId xmlns:a16="http://schemas.microsoft.com/office/drawing/2014/main" id="{EBA21558-CAC3-445C-8882-5D4A0C6D2A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64085" y="450599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3" name="Freeform 53">
              <a:extLst>
                <a:ext uri="{FF2B5EF4-FFF2-40B4-BE49-F238E27FC236}">
                  <a16:creationId xmlns:a16="http://schemas.microsoft.com/office/drawing/2014/main" id="{2E9415F1-5D31-4C25-9E26-203EEF500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166" y="1253803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4" name="Freeform 54">
              <a:extLst>
                <a:ext uri="{FF2B5EF4-FFF2-40B4-BE49-F238E27FC236}">
                  <a16:creationId xmlns:a16="http://schemas.microsoft.com/office/drawing/2014/main" id="{622FC1F6-879A-45BA-8752-08020C39CE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013" y="614227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5" name="Freeform 55">
              <a:extLst>
                <a:ext uri="{FF2B5EF4-FFF2-40B4-BE49-F238E27FC236}">
                  <a16:creationId xmlns:a16="http://schemas.microsoft.com/office/drawing/2014/main" id="{BA09826C-58E2-48C5-9666-333326C2CA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55026" y="1463404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6" name="Freeform 56">
              <a:extLst>
                <a:ext uri="{FF2B5EF4-FFF2-40B4-BE49-F238E27FC236}">
                  <a16:creationId xmlns:a16="http://schemas.microsoft.com/office/drawing/2014/main" id="{A6D3555F-4EA1-4EA7-9D08-2D75CE519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1585" y="2335317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7" name="Freeform 57">
              <a:extLst>
                <a:ext uri="{FF2B5EF4-FFF2-40B4-BE49-F238E27FC236}">
                  <a16:creationId xmlns:a16="http://schemas.microsoft.com/office/drawing/2014/main" id="{60FA20E8-EDAA-4310-B870-97807901A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175" y="1673149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8" name="Freeform 59">
              <a:extLst>
                <a:ext uri="{FF2B5EF4-FFF2-40B4-BE49-F238E27FC236}">
                  <a16:creationId xmlns:a16="http://schemas.microsoft.com/office/drawing/2014/main" id="{F5552AA2-C2AB-4D59-B6EF-E8E5EE110E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0625" y="25550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59" name="Freeform 60">
              <a:extLst>
                <a:ext uri="{FF2B5EF4-FFF2-40B4-BE49-F238E27FC236}">
                  <a16:creationId xmlns:a16="http://schemas.microsoft.com/office/drawing/2014/main" id="{0BA267D0-8F6B-4803-B948-70E29B458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5856" y="190294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0" name="Freeform 61">
              <a:extLst>
                <a:ext uri="{FF2B5EF4-FFF2-40B4-BE49-F238E27FC236}">
                  <a16:creationId xmlns:a16="http://schemas.microsoft.com/office/drawing/2014/main" id="{86E372A3-B9F4-4FEE-8B96-D9AD879E21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153" y="2137303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1" name="Freeform 5">
              <a:extLst>
                <a:ext uri="{FF2B5EF4-FFF2-40B4-BE49-F238E27FC236}">
                  <a16:creationId xmlns:a16="http://schemas.microsoft.com/office/drawing/2014/main" id="{FF0C4564-5DA6-4224-A8B7-85CE1323DE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0824" y="2818299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2" name="Freeform 6">
              <a:extLst>
                <a:ext uri="{FF2B5EF4-FFF2-40B4-BE49-F238E27FC236}">
                  <a16:creationId xmlns:a16="http://schemas.microsoft.com/office/drawing/2014/main" id="{19F31D0D-C43D-4BB0-A13C-9524B8411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1700" y="5088176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3" name="Freeform 7">
              <a:extLst>
                <a:ext uri="{FF2B5EF4-FFF2-40B4-BE49-F238E27FC236}">
                  <a16:creationId xmlns:a16="http://schemas.microsoft.com/office/drawing/2014/main" id="{6B32FB03-B0FE-4731-BE41-C59AFB49F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1127" y="2531128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4" name="Freeform 8">
              <a:extLst>
                <a:ext uri="{FF2B5EF4-FFF2-40B4-BE49-F238E27FC236}">
                  <a16:creationId xmlns:a16="http://schemas.microsoft.com/office/drawing/2014/main" id="{BDD5B6F0-1E17-4DCD-AE5F-ED8C48892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1349" y="473588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5" name="Freeform 9">
              <a:extLst>
                <a:ext uri="{FF2B5EF4-FFF2-40B4-BE49-F238E27FC236}">
                  <a16:creationId xmlns:a16="http://schemas.microsoft.com/office/drawing/2014/main" id="{0290BE17-E89B-4AF9-B3F6-AF4884D524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09487" y="4455410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6" name="Freeform 11">
              <a:extLst>
                <a:ext uri="{FF2B5EF4-FFF2-40B4-BE49-F238E27FC236}">
                  <a16:creationId xmlns:a16="http://schemas.microsoft.com/office/drawing/2014/main" id="{85F63089-F77F-4F02-8417-AAC1847FBC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9848" y="4194178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7" name="Freeform 12">
              <a:extLst>
                <a:ext uri="{FF2B5EF4-FFF2-40B4-BE49-F238E27FC236}">
                  <a16:creationId xmlns:a16="http://schemas.microsoft.com/office/drawing/2014/main" id="{7B01CD5E-570F-4CBF-9904-94F30D928C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81624" y="3691697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8" name="Freeform 13">
              <a:extLst>
                <a:ext uri="{FF2B5EF4-FFF2-40B4-BE49-F238E27FC236}">
                  <a16:creationId xmlns:a16="http://schemas.microsoft.com/office/drawing/2014/main" id="{7EE6A672-2915-4B03-99A9-9364D5F15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417787" y="3075050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69" name="Freeform 14">
              <a:extLst>
                <a:ext uri="{FF2B5EF4-FFF2-40B4-BE49-F238E27FC236}">
                  <a16:creationId xmlns:a16="http://schemas.microsoft.com/office/drawing/2014/main" id="{2136B643-14E1-443A-BC1C-06ADAE65C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76729" y="3335597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0" name="Freeform 16">
              <a:extLst>
                <a:ext uri="{FF2B5EF4-FFF2-40B4-BE49-F238E27FC236}">
                  <a16:creationId xmlns:a16="http://schemas.microsoft.com/office/drawing/2014/main" id="{867FA393-4F37-4E1A-870B-F96775FAB7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60464" y="3934729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1" name="Freeform 17">
              <a:extLst>
                <a:ext uri="{FF2B5EF4-FFF2-40B4-BE49-F238E27FC236}">
                  <a16:creationId xmlns:a16="http://schemas.microsoft.com/office/drawing/2014/main" id="{E225A1BE-FAD2-4764-A7E4-A6DA07D05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5443" y="5347417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2" name="Freeform 21">
              <a:extLst>
                <a:ext uri="{FF2B5EF4-FFF2-40B4-BE49-F238E27FC236}">
                  <a16:creationId xmlns:a16="http://schemas.microsoft.com/office/drawing/2014/main" id="{25D65388-C7E0-4C07-822A-03C5009C6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43434" y="5658571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3" name="Freeform 25">
              <a:extLst>
                <a:ext uri="{FF2B5EF4-FFF2-40B4-BE49-F238E27FC236}">
                  <a16:creationId xmlns:a16="http://schemas.microsoft.com/office/drawing/2014/main" id="{E1D79822-C494-449C-B439-F437DAD4F2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095" y="6423833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4" name="Freeform 29">
              <a:extLst>
                <a:ext uri="{FF2B5EF4-FFF2-40B4-BE49-F238E27FC236}">
                  <a16:creationId xmlns:a16="http://schemas.microsoft.com/office/drawing/2014/main" id="{CDB324E5-E8D9-40E3-BAB4-1F87E67E4F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24317" y="5897278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5" name="Freeform 31">
              <a:extLst>
                <a:ext uri="{FF2B5EF4-FFF2-40B4-BE49-F238E27FC236}">
                  <a16:creationId xmlns:a16="http://schemas.microsoft.com/office/drawing/2014/main" id="{15404AB3-12EB-462E-85A2-AF4A7E91D7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56013" y="6183127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6" name="Freeform 32">
              <a:extLst>
                <a:ext uri="{FF2B5EF4-FFF2-40B4-BE49-F238E27FC236}">
                  <a16:creationId xmlns:a16="http://schemas.microsoft.com/office/drawing/2014/main" id="{228021CB-53B3-4BCC-A14C-0B6951FC97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4198" y="3296179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7" name="Freeform 33">
              <a:extLst>
                <a:ext uri="{FF2B5EF4-FFF2-40B4-BE49-F238E27FC236}">
                  <a16:creationId xmlns:a16="http://schemas.microsoft.com/office/drawing/2014/main" id="{B353D0BC-00A6-4EA4-9311-9FCB88CC2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4111" y="4387490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8" name="Freeform 34">
              <a:extLst>
                <a:ext uri="{FF2B5EF4-FFF2-40B4-BE49-F238E27FC236}">
                  <a16:creationId xmlns:a16="http://schemas.microsoft.com/office/drawing/2014/main" id="{0E001FD3-6EDD-47A3-9916-826E1595D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8041" y="5384813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79" name="Freeform 35">
              <a:extLst>
                <a:ext uri="{FF2B5EF4-FFF2-40B4-BE49-F238E27FC236}">
                  <a16:creationId xmlns:a16="http://schemas.microsoft.com/office/drawing/2014/main" id="{FE214D5B-D151-4E09-A01E-BEAAF9C679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33693" y="4595717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0" name="Freeform 36">
              <a:extLst>
                <a:ext uri="{FF2B5EF4-FFF2-40B4-BE49-F238E27FC236}">
                  <a16:creationId xmlns:a16="http://schemas.microsoft.com/office/drawing/2014/main" id="{3024EF13-0A45-49DD-B0F4-FA3A5169EF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046702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1" name="Freeform 37">
              <a:extLst>
                <a:ext uri="{FF2B5EF4-FFF2-40B4-BE49-F238E27FC236}">
                  <a16:creationId xmlns:a16="http://schemas.microsoft.com/office/drawing/2014/main" id="{95E0BDAE-48A7-4752-A150-74DA4BAE5E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596" y="3060239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2" name="Freeform 38">
              <a:extLst>
                <a:ext uri="{FF2B5EF4-FFF2-40B4-BE49-F238E27FC236}">
                  <a16:creationId xmlns:a16="http://schemas.microsoft.com/office/drawing/2014/main" id="{DE128EDB-3179-4F47-8B37-BEDE3B82F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5265" y="490033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3" name="Freeform 39">
              <a:extLst>
                <a:ext uri="{FF2B5EF4-FFF2-40B4-BE49-F238E27FC236}">
                  <a16:creationId xmlns:a16="http://schemas.microsoft.com/office/drawing/2014/main" id="{E09CDD49-7B7B-42C0-A09E-6CFB3CDFF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7373" y="5141456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4" name="Freeform 40">
              <a:extLst>
                <a:ext uri="{FF2B5EF4-FFF2-40B4-BE49-F238E27FC236}">
                  <a16:creationId xmlns:a16="http://schemas.microsoft.com/office/drawing/2014/main" id="{93C5D839-4CD5-4165-9091-7D9B92CDC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12337" y="2598157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5" name="Freeform 41">
              <a:extLst>
                <a:ext uri="{FF2B5EF4-FFF2-40B4-BE49-F238E27FC236}">
                  <a16:creationId xmlns:a16="http://schemas.microsoft.com/office/drawing/2014/main" id="{3C7F638A-BB6D-4B24-A7F9-03BF80874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05830" y="627871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6" name="Freeform 42">
              <a:extLst>
                <a:ext uri="{FF2B5EF4-FFF2-40B4-BE49-F238E27FC236}">
                  <a16:creationId xmlns:a16="http://schemas.microsoft.com/office/drawing/2014/main" id="{5B59DB64-329B-45EA-8A67-4213A886B5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3998" y="5596726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7" name="Freeform 44">
              <a:extLst>
                <a:ext uri="{FF2B5EF4-FFF2-40B4-BE49-F238E27FC236}">
                  <a16:creationId xmlns:a16="http://schemas.microsoft.com/office/drawing/2014/main" id="{D8DAB003-6484-4D1D-85AE-93FA09BC5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97788" y="4080854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8" name="Freeform 45">
              <a:extLst>
                <a:ext uri="{FF2B5EF4-FFF2-40B4-BE49-F238E27FC236}">
                  <a16:creationId xmlns:a16="http://schemas.microsoft.com/office/drawing/2014/main" id="{D49280A1-ACA8-4CD6-9012-AF12660F07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5637" y="5836680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89" name="Freeform 46">
              <a:extLst>
                <a:ext uri="{FF2B5EF4-FFF2-40B4-BE49-F238E27FC236}">
                  <a16:creationId xmlns:a16="http://schemas.microsoft.com/office/drawing/2014/main" id="{C03EAE8C-6089-40E5-9361-2E266A1EE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24696" y="2830776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0" name="Freeform 47">
              <a:extLst>
                <a:ext uri="{FF2B5EF4-FFF2-40B4-BE49-F238E27FC236}">
                  <a16:creationId xmlns:a16="http://schemas.microsoft.com/office/drawing/2014/main" id="{02E3A077-F087-4E14-A13E-4E9D4369B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82841" y="3849727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1" name="Freeform 48">
              <a:extLst>
                <a:ext uri="{FF2B5EF4-FFF2-40B4-BE49-F238E27FC236}">
                  <a16:creationId xmlns:a16="http://schemas.microsoft.com/office/drawing/2014/main" id="{7CE4FAAA-45E7-4C86-B59A-F284B79EFD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8098" y="3616257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2" name="Freeform 49">
              <a:extLst>
                <a:ext uri="{FF2B5EF4-FFF2-40B4-BE49-F238E27FC236}">
                  <a16:creationId xmlns:a16="http://schemas.microsoft.com/office/drawing/2014/main" id="{E2689B62-CCA1-4EE5-B622-FBA5168689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076712" y="6507925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3" name="Freeform 8">
              <a:extLst>
                <a:ext uri="{FF2B5EF4-FFF2-40B4-BE49-F238E27FC236}">
                  <a16:creationId xmlns:a16="http://schemas.microsoft.com/office/drawing/2014/main" id="{113638EE-3BCF-4315-A329-3C6766A38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141853" y="34906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  <p:sp>
          <p:nvSpPr>
            <p:cNvPr id="194" name="Freeform 106">
              <a:extLst>
                <a:ext uri="{FF2B5EF4-FFF2-40B4-BE49-F238E27FC236}">
                  <a16:creationId xmlns:a16="http://schemas.microsoft.com/office/drawing/2014/main" id="{4FB36B8F-335B-40F2-83BB-C2B2689DC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01184" y="6639670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2"/>
                </a:solidFill>
              </a:endParaRPr>
            </a:p>
          </p:txBody>
        </p:sp>
      </p:grpSp>
      <p:sp useBgFill="1">
        <p:nvSpPr>
          <p:cNvPr id="196" name="Rectangle 195">
            <a:extLst>
              <a:ext uri="{FF2B5EF4-FFF2-40B4-BE49-F238E27FC236}">
                <a16:creationId xmlns:a16="http://schemas.microsoft.com/office/drawing/2014/main" id="{2E702296-C979-4148-99DB-E5913F81FC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C12BE8-AC9E-6F4A-9A22-41CB1ACB57E4}"/>
              </a:ext>
            </a:extLst>
          </p:cNvPr>
          <p:cNvSpPr/>
          <p:nvPr/>
        </p:nvSpPr>
        <p:spPr>
          <a:xfrm>
            <a:off x="2004572" y="4953906"/>
            <a:ext cx="8384620" cy="97160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400" cap="all" spc="6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Insert into tables:</a:t>
            </a:r>
            <a:endParaRPr lang="en-US" sz="4400" dirty="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BF366D10-0F9D-4554-9F47-3DF894626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274" y="-1"/>
            <a:ext cx="12205536" cy="45103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815A0E97-1510-D743-B2F7-86974B034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589" y="1619305"/>
            <a:ext cx="6751472" cy="1367173"/>
          </a:xfrm>
          <a:prstGeom prst="rect">
            <a:avLst/>
          </a:prstGeom>
        </p:spPr>
      </p:pic>
      <p:pic>
        <p:nvPicPr>
          <p:cNvPr id="5" name="Picture 4" descr="Text&#10;&#10;Description automatically generated with low confidence">
            <a:extLst>
              <a:ext uri="{FF2B5EF4-FFF2-40B4-BE49-F238E27FC236}">
                <a16:creationId xmlns:a16="http://schemas.microsoft.com/office/drawing/2014/main" id="{4F3F9368-0944-D040-A04D-EACC33E22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568" y="2985122"/>
            <a:ext cx="5170763" cy="840249"/>
          </a:xfrm>
          <a:prstGeom prst="rect">
            <a:avLst/>
          </a:prstGeom>
        </p:spPr>
      </p:pic>
      <p:grpSp>
        <p:nvGrpSpPr>
          <p:cNvPr id="200" name="Group 199">
            <a:extLst>
              <a:ext uri="{FF2B5EF4-FFF2-40B4-BE49-F238E27FC236}">
                <a16:creationId xmlns:a16="http://schemas.microsoft.com/office/drawing/2014/main" id="{42E70E3E-EC5E-48F6-ACDD-6BB07B4B5E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32" y="4180641"/>
            <a:ext cx="12157773" cy="494218"/>
            <a:chOff x="18956" y="5952517"/>
            <a:chExt cx="12157773" cy="494218"/>
          </a:xfrm>
          <a:solidFill>
            <a:schemeClr val="bg2">
              <a:lumMod val="90000"/>
            </a:schemeClr>
          </a:solidFill>
        </p:grpSpPr>
        <p:sp>
          <p:nvSpPr>
            <p:cNvPr id="201" name="Freeform 10">
              <a:extLst>
                <a:ext uri="{FF2B5EF4-FFF2-40B4-BE49-F238E27FC236}">
                  <a16:creationId xmlns:a16="http://schemas.microsoft.com/office/drawing/2014/main" id="{7AB76231-EB91-49BC-961B-05E6C4FC6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37219" y="6356157"/>
              <a:ext cx="138242" cy="88130"/>
            </a:xfrm>
            <a:custGeom>
              <a:avLst/>
              <a:gdLst>
                <a:gd name="T0" fmla="*/ 22 w 42"/>
                <a:gd name="T1" fmla="*/ 0 h 29"/>
                <a:gd name="T2" fmla="*/ 14 w 42"/>
                <a:gd name="T3" fmla="*/ 25 h 29"/>
                <a:gd name="T4" fmla="*/ 22 w 42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9">
                  <a:moveTo>
                    <a:pt x="22" y="0"/>
                  </a:moveTo>
                  <a:cubicBezTo>
                    <a:pt x="42" y="7"/>
                    <a:pt x="28" y="29"/>
                    <a:pt x="14" y="25"/>
                  </a:cubicBezTo>
                  <a:cubicBezTo>
                    <a:pt x="0" y="18"/>
                    <a:pt x="8" y="1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2" name="Freeform 15">
              <a:extLst>
                <a:ext uri="{FF2B5EF4-FFF2-40B4-BE49-F238E27FC236}">
                  <a16:creationId xmlns:a16="http://schemas.microsoft.com/office/drawing/2014/main" id="{C16678EA-9D9A-4241-9BE7-886FC91AF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139192" y="6359421"/>
              <a:ext cx="121406" cy="72626"/>
            </a:xfrm>
            <a:custGeom>
              <a:avLst/>
              <a:gdLst>
                <a:gd name="T0" fmla="*/ 16 w 37"/>
                <a:gd name="T1" fmla="*/ 0 h 24"/>
                <a:gd name="T2" fmla="*/ 11 w 37"/>
                <a:gd name="T3" fmla="*/ 24 h 24"/>
                <a:gd name="T4" fmla="*/ 16 w 37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4">
                  <a:moveTo>
                    <a:pt x="16" y="0"/>
                  </a:moveTo>
                  <a:cubicBezTo>
                    <a:pt x="37" y="6"/>
                    <a:pt x="30" y="20"/>
                    <a:pt x="11" y="24"/>
                  </a:cubicBezTo>
                  <a:cubicBezTo>
                    <a:pt x="0" y="17"/>
                    <a:pt x="5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3" name="Freeform 18">
              <a:extLst>
                <a:ext uri="{FF2B5EF4-FFF2-40B4-BE49-F238E27FC236}">
                  <a16:creationId xmlns:a16="http://schemas.microsoft.com/office/drawing/2014/main" id="{9AA39337-7F20-45F0-82B4-0DAF73C90C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384660" y="6368396"/>
              <a:ext cx="138242" cy="78339"/>
            </a:xfrm>
            <a:custGeom>
              <a:avLst/>
              <a:gdLst>
                <a:gd name="T0" fmla="*/ 6 w 42"/>
                <a:gd name="T1" fmla="*/ 6 h 26"/>
                <a:gd name="T2" fmla="*/ 21 w 42"/>
                <a:gd name="T3" fmla="*/ 26 h 26"/>
                <a:gd name="T4" fmla="*/ 6 w 42"/>
                <a:gd name="T5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26">
                  <a:moveTo>
                    <a:pt x="6" y="6"/>
                  </a:moveTo>
                  <a:cubicBezTo>
                    <a:pt x="25" y="0"/>
                    <a:pt x="42" y="17"/>
                    <a:pt x="21" y="26"/>
                  </a:cubicBezTo>
                  <a:cubicBezTo>
                    <a:pt x="9" y="26"/>
                    <a:pt x="0" y="16"/>
                    <a:pt x="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4" name="Freeform 22">
              <a:extLst>
                <a:ext uri="{FF2B5EF4-FFF2-40B4-BE49-F238E27FC236}">
                  <a16:creationId xmlns:a16="http://schemas.microsoft.com/office/drawing/2014/main" id="{D825557B-4360-4A22-B550-C73FAEA42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653573" y="6308012"/>
              <a:ext cx="150648" cy="99554"/>
            </a:xfrm>
            <a:custGeom>
              <a:avLst/>
              <a:gdLst>
                <a:gd name="T0" fmla="*/ 26 w 46"/>
                <a:gd name="T1" fmla="*/ 0 h 33"/>
                <a:gd name="T2" fmla="*/ 38 w 46"/>
                <a:gd name="T3" fmla="*/ 22 h 33"/>
                <a:gd name="T4" fmla="*/ 26 w 46"/>
                <a:gd name="T5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33">
                  <a:moveTo>
                    <a:pt x="26" y="0"/>
                  </a:moveTo>
                  <a:cubicBezTo>
                    <a:pt x="29" y="0"/>
                    <a:pt x="46" y="16"/>
                    <a:pt x="38" y="22"/>
                  </a:cubicBezTo>
                  <a:cubicBezTo>
                    <a:pt x="16" y="33"/>
                    <a:pt x="0" y="5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5" name="Freeform 8">
              <a:extLst>
                <a:ext uri="{FF2B5EF4-FFF2-40B4-BE49-F238E27FC236}">
                  <a16:creationId xmlns:a16="http://schemas.microsoft.com/office/drawing/2014/main" id="{AE3AC115-23B8-4ADF-BD00-111731FA9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956" y="595659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6" name="Freeform 19">
              <a:extLst>
                <a:ext uri="{FF2B5EF4-FFF2-40B4-BE49-F238E27FC236}">
                  <a16:creationId xmlns:a16="http://schemas.microsoft.com/office/drawing/2014/main" id="{4A7BA73A-3A1F-443C-8442-7B08E532F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709370" y="6291575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7" name="Freeform 20">
              <a:extLst>
                <a:ext uri="{FF2B5EF4-FFF2-40B4-BE49-F238E27FC236}">
                  <a16:creationId xmlns:a16="http://schemas.microsoft.com/office/drawing/2014/main" id="{D0A98562-F56E-4B75-89D0-C74651057E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452381" y="6295774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8" name="Freeform 23">
              <a:extLst>
                <a:ext uri="{FF2B5EF4-FFF2-40B4-BE49-F238E27FC236}">
                  <a16:creationId xmlns:a16="http://schemas.microsoft.com/office/drawing/2014/main" id="{5B224CCA-F0A8-47D5-B0DB-D8B3BDA7C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883090" y="6322699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8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10"/>
                    <a:pt x="28" y="27"/>
                    <a:pt x="8" y="20"/>
                  </a:cubicBezTo>
                  <a:cubicBezTo>
                    <a:pt x="0" y="8"/>
                    <a:pt x="7" y="2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09" name="Freeform 26">
              <a:extLst>
                <a:ext uri="{FF2B5EF4-FFF2-40B4-BE49-F238E27FC236}">
                  <a16:creationId xmlns:a16="http://schemas.microsoft.com/office/drawing/2014/main" id="{88BB3714-BFBB-4349-A2B0-FF6BF3A846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04559" y="6308010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0" name="Freeform 27">
              <a:extLst>
                <a:ext uri="{FF2B5EF4-FFF2-40B4-BE49-F238E27FC236}">
                  <a16:creationId xmlns:a16="http://schemas.microsoft.com/office/drawing/2014/main" id="{694E0F9A-A0E1-425C-A434-90DEFCFFC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937280" y="6282192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1" name="Freeform 28">
              <a:extLst>
                <a:ext uri="{FF2B5EF4-FFF2-40B4-BE49-F238E27FC236}">
                  <a16:creationId xmlns:a16="http://schemas.microsoft.com/office/drawing/2014/main" id="{2927EDA3-329B-4561-BEF3-EC7E28BD0E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194538" y="62900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2" name="Freeform 30">
              <a:extLst>
                <a:ext uri="{FF2B5EF4-FFF2-40B4-BE49-F238E27FC236}">
                  <a16:creationId xmlns:a16="http://schemas.microsoft.com/office/drawing/2014/main" id="{3D206610-FAD7-4D7D-9F5E-FBB3109DC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42191" y="6338204"/>
              <a:ext cx="9748" cy="5712"/>
            </a:xfrm>
            <a:custGeom>
              <a:avLst/>
              <a:gdLst>
                <a:gd name="T0" fmla="*/ 1 w 3"/>
                <a:gd name="T1" fmla="*/ 0 h 2"/>
                <a:gd name="T2" fmla="*/ 2 w 3"/>
                <a:gd name="T3" fmla="*/ 2 h 2"/>
                <a:gd name="T4" fmla="*/ 1 w 3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2" y="1"/>
                    <a:pt x="3" y="2"/>
                    <a:pt x="2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3" name="Freeform 43">
              <a:extLst>
                <a:ext uri="{FF2B5EF4-FFF2-40B4-BE49-F238E27FC236}">
                  <a16:creationId xmlns:a16="http://schemas.microsoft.com/office/drawing/2014/main" id="{024F09BC-D657-4F94-8B43-8D52812E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902106" y="6043523"/>
              <a:ext cx="143559" cy="75075"/>
            </a:xfrm>
            <a:custGeom>
              <a:avLst/>
              <a:gdLst>
                <a:gd name="T0" fmla="*/ 28 w 44"/>
                <a:gd name="T1" fmla="*/ 0 h 25"/>
                <a:gd name="T2" fmla="*/ 25 w 44"/>
                <a:gd name="T3" fmla="*/ 25 h 25"/>
                <a:gd name="T4" fmla="*/ 28 w 44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5">
                  <a:moveTo>
                    <a:pt x="28" y="0"/>
                  </a:moveTo>
                  <a:cubicBezTo>
                    <a:pt x="44" y="2"/>
                    <a:pt x="38" y="22"/>
                    <a:pt x="25" y="25"/>
                  </a:cubicBezTo>
                  <a:cubicBezTo>
                    <a:pt x="0" y="25"/>
                    <a:pt x="9" y="5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4" name="Freeform 51">
              <a:extLst>
                <a:ext uri="{FF2B5EF4-FFF2-40B4-BE49-F238E27FC236}">
                  <a16:creationId xmlns:a16="http://schemas.microsoft.com/office/drawing/2014/main" id="{C48A921D-17C6-46E4-B8C2-65E35E05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710297" y="6035458"/>
              <a:ext cx="115202" cy="90579"/>
            </a:xfrm>
            <a:custGeom>
              <a:avLst/>
              <a:gdLst>
                <a:gd name="T0" fmla="*/ 19 w 35"/>
                <a:gd name="T1" fmla="*/ 0 h 30"/>
                <a:gd name="T2" fmla="*/ 33 w 35"/>
                <a:gd name="T3" fmla="*/ 15 h 30"/>
                <a:gd name="T4" fmla="*/ 25 w 35"/>
                <a:gd name="T5" fmla="*/ 19 h 30"/>
                <a:gd name="T6" fmla="*/ 19 w 35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30">
                  <a:moveTo>
                    <a:pt x="19" y="0"/>
                  </a:moveTo>
                  <a:cubicBezTo>
                    <a:pt x="26" y="0"/>
                    <a:pt x="35" y="8"/>
                    <a:pt x="33" y="15"/>
                  </a:cubicBezTo>
                  <a:cubicBezTo>
                    <a:pt x="30" y="12"/>
                    <a:pt x="27" y="17"/>
                    <a:pt x="25" y="19"/>
                  </a:cubicBezTo>
                  <a:cubicBezTo>
                    <a:pt x="7" y="30"/>
                    <a:pt x="0" y="5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5" name="Freeform 52">
              <a:extLst>
                <a:ext uri="{FF2B5EF4-FFF2-40B4-BE49-F238E27FC236}">
                  <a16:creationId xmlns:a16="http://schemas.microsoft.com/office/drawing/2014/main" id="{0253005A-69EF-4A3F-B0A7-49062CC854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277444" y="6038724"/>
              <a:ext cx="118747" cy="81603"/>
            </a:xfrm>
            <a:custGeom>
              <a:avLst/>
              <a:gdLst>
                <a:gd name="T0" fmla="*/ 21 w 36"/>
                <a:gd name="T1" fmla="*/ 0 h 27"/>
                <a:gd name="T2" fmla="*/ 22 w 36"/>
                <a:gd name="T3" fmla="*/ 27 h 27"/>
                <a:gd name="T4" fmla="*/ 21 w 36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27">
                  <a:moveTo>
                    <a:pt x="21" y="0"/>
                  </a:moveTo>
                  <a:cubicBezTo>
                    <a:pt x="33" y="3"/>
                    <a:pt x="36" y="23"/>
                    <a:pt x="22" y="27"/>
                  </a:cubicBezTo>
                  <a:cubicBezTo>
                    <a:pt x="3" y="25"/>
                    <a:pt x="0" y="1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6" name="Freeform 53">
              <a:extLst>
                <a:ext uri="{FF2B5EF4-FFF2-40B4-BE49-F238E27FC236}">
                  <a16:creationId xmlns:a16="http://schemas.microsoft.com/office/drawing/2014/main" id="{75524BCD-E3F9-4EBA-B571-0FCC8EDA7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71034" y="6035460"/>
              <a:ext cx="127608" cy="79154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7" name="Freeform 54">
              <a:extLst>
                <a:ext uri="{FF2B5EF4-FFF2-40B4-BE49-F238E27FC236}">
                  <a16:creationId xmlns:a16="http://schemas.microsoft.com/office/drawing/2014/main" id="{2044E798-135D-486C-BD8D-B7EC4C87AE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094009" y="6011795"/>
              <a:ext cx="134697" cy="105266"/>
            </a:xfrm>
            <a:custGeom>
              <a:avLst/>
              <a:gdLst>
                <a:gd name="T0" fmla="*/ 28 w 41"/>
                <a:gd name="T1" fmla="*/ 2 h 35"/>
                <a:gd name="T2" fmla="*/ 40 w 41"/>
                <a:gd name="T3" fmla="*/ 21 h 35"/>
                <a:gd name="T4" fmla="*/ 28 w 41"/>
                <a:gd name="T5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5">
                  <a:moveTo>
                    <a:pt x="28" y="2"/>
                  </a:moveTo>
                  <a:cubicBezTo>
                    <a:pt x="37" y="0"/>
                    <a:pt x="41" y="13"/>
                    <a:pt x="40" y="21"/>
                  </a:cubicBezTo>
                  <a:cubicBezTo>
                    <a:pt x="22" y="35"/>
                    <a:pt x="0" y="10"/>
                    <a:pt x="28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8" name="Freeform 55">
              <a:extLst>
                <a:ext uri="{FF2B5EF4-FFF2-40B4-BE49-F238E27FC236}">
                  <a16:creationId xmlns:a16="http://schemas.microsoft.com/office/drawing/2014/main" id="{22A48943-16B1-4A8D-9DD1-591B464D3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264556" y="604198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40D4470A-142F-48FA-B8DE-FDD145660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92340" y="5985586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0" name="Freeform 57">
              <a:extLst>
                <a:ext uri="{FF2B5EF4-FFF2-40B4-BE49-F238E27FC236}">
                  <a16:creationId xmlns:a16="http://schemas.microsoft.com/office/drawing/2014/main" id="{ED7F6763-E107-4E97-BFE0-F2CBE1914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037697" y="6020771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1" name="Freeform 59">
              <a:extLst>
                <a:ext uri="{FF2B5EF4-FFF2-40B4-BE49-F238E27FC236}">
                  <a16:creationId xmlns:a16="http://schemas.microsoft.com/office/drawing/2014/main" id="{42D02099-F131-4D1F-8A9C-9CBC3C84A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473186" y="6052072"/>
              <a:ext cx="124063" cy="78339"/>
            </a:xfrm>
            <a:custGeom>
              <a:avLst/>
              <a:gdLst>
                <a:gd name="T0" fmla="*/ 22 w 38"/>
                <a:gd name="T1" fmla="*/ 0 h 26"/>
                <a:gd name="T2" fmla="*/ 18 w 38"/>
                <a:gd name="T3" fmla="*/ 26 h 26"/>
                <a:gd name="T4" fmla="*/ 22 w 38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6">
                  <a:moveTo>
                    <a:pt x="22" y="0"/>
                  </a:moveTo>
                  <a:cubicBezTo>
                    <a:pt x="38" y="3"/>
                    <a:pt x="33" y="25"/>
                    <a:pt x="18" y="26"/>
                  </a:cubicBezTo>
                  <a:cubicBezTo>
                    <a:pt x="0" y="20"/>
                    <a:pt x="6" y="3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2" name="Freeform 60">
              <a:extLst>
                <a:ext uri="{FF2B5EF4-FFF2-40B4-BE49-F238E27FC236}">
                  <a16:creationId xmlns:a16="http://schemas.microsoft.com/office/drawing/2014/main" id="{BD0EB42B-E6D8-4EDC-BEC6-C0AD73154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825017" y="6002818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3" name="Freeform 61">
              <a:extLst>
                <a:ext uri="{FF2B5EF4-FFF2-40B4-BE49-F238E27FC236}">
                  <a16:creationId xmlns:a16="http://schemas.microsoft.com/office/drawing/2014/main" id="{569029EB-7E15-4656-8346-8580653A4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572460" y="5957121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4" name="Freeform 5">
              <a:extLst>
                <a:ext uri="{FF2B5EF4-FFF2-40B4-BE49-F238E27FC236}">
                  <a16:creationId xmlns:a16="http://schemas.microsoft.com/office/drawing/2014/main" id="{47E535C8-8821-458F-92A4-85E3B6F7B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908414" y="6286792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5" name="Freeform 6">
              <a:extLst>
                <a:ext uri="{FF2B5EF4-FFF2-40B4-BE49-F238E27FC236}">
                  <a16:creationId xmlns:a16="http://schemas.microsoft.com/office/drawing/2014/main" id="{D7AE614D-9BAA-40A2-A622-9854AA63A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634353" y="62661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6" name="Freeform 7">
              <a:extLst>
                <a:ext uri="{FF2B5EF4-FFF2-40B4-BE49-F238E27FC236}">
                  <a16:creationId xmlns:a16="http://schemas.microsoft.com/office/drawing/2014/main" id="{37924B2F-3362-441A-8519-AB1CF0EE55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77783" y="6246129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7" name="Freeform 8">
              <a:extLst>
                <a:ext uri="{FF2B5EF4-FFF2-40B4-BE49-F238E27FC236}">
                  <a16:creationId xmlns:a16="http://schemas.microsoft.com/office/drawing/2014/main" id="{74E63A9F-93C3-412A-B70C-35DD141FB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82245" y="6242949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8" name="Freeform 9">
              <a:extLst>
                <a:ext uri="{FF2B5EF4-FFF2-40B4-BE49-F238E27FC236}">
                  <a16:creationId xmlns:a16="http://schemas.microsoft.com/office/drawing/2014/main" id="{880377AA-1310-4E57-9F17-C19225189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268040" y="6282192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29" name="Freeform 11">
              <a:extLst>
                <a:ext uri="{FF2B5EF4-FFF2-40B4-BE49-F238E27FC236}">
                  <a16:creationId xmlns:a16="http://schemas.microsoft.com/office/drawing/2014/main" id="{EA75DC4E-E3AA-4D91-ACFC-0CBAA19B4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510851" y="6246285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0" name="Freeform 12">
              <a:extLst>
                <a:ext uri="{FF2B5EF4-FFF2-40B4-BE49-F238E27FC236}">
                  <a16:creationId xmlns:a16="http://schemas.microsoft.com/office/drawing/2014/main" id="{94BC2F6D-7478-441B-B526-294424F82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028371" y="6264238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1" name="Freeform 13">
              <a:extLst>
                <a:ext uri="{FF2B5EF4-FFF2-40B4-BE49-F238E27FC236}">
                  <a16:creationId xmlns:a16="http://schemas.microsoft.com/office/drawing/2014/main" id="{E42DA59A-3565-43A3-9921-F754018ED3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56011" y="6301648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2" name="Freeform 14">
              <a:extLst>
                <a:ext uri="{FF2B5EF4-FFF2-40B4-BE49-F238E27FC236}">
                  <a16:creationId xmlns:a16="http://schemas.microsoft.com/office/drawing/2014/main" id="{CB6692CE-7795-4251-9A16-E900911E8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333279" y="6267101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3" name="Freeform 16">
              <a:extLst>
                <a:ext uri="{FF2B5EF4-FFF2-40B4-BE49-F238E27FC236}">
                  <a16:creationId xmlns:a16="http://schemas.microsoft.com/office/drawing/2014/main" id="{87C1A111-F2D0-4FC1-98D8-4FC615561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773156" y="6239757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4" name="Freeform 17">
              <a:extLst>
                <a:ext uri="{FF2B5EF4-FFF2-40B4-BE49-F238E27FC236}">
                  <a16:creationId xmlns:a16="http://schemas.microsoft.com/office/drawing/2014/main" id="{2A5EBC97-B34F-4B18-96B3-0EEDAF0E5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98709" y="6264239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5" name="Freeform 21">
              <a:extLst>
                <a:ext uri="{FF2B5EF4-FFF2-40B4-BE49-F238E27FC236}">
                  <a16:creationId xmlns:a16="http://schemas.microsoft.com/office/drawing/2014/main" id="{F96DD7AC-6D07-401C-A34C-3327BBF1F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47787" y="6218542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6" name="Freeform 25">
              <a:extLst>
                <a:ext uri="{FF2B5EF4-FFF2-40B4-BE49-F238E27FC236}">
                  <a16:creationId xmlns:a16="http://schemas.microsoft.com/office/drawing/2014/main" id="{4A7FC816-1BDE-4ED4-9673-3384F1301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90115" y="6200589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7" name="Freeform 29">
              <a:extLst>
                <a:ext uri="{FF2B5EF4-FFF2-40B4-BE49-F238E27FC236}">
                  <a16:creationId xmlns:a16="http://schemas.microsoft.com/office/drawing/2014/main" id="{F86623EB-1F9E-4212-A9A7-8570CEB75F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11181" y="6179372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8" name="Freeform 31">
              <a:extLst>
                <a:ext uri="{FF2B5EF4-FFF2-40B4-BE49-F238E27FC236}">
                  <a16:creationId xmlns:a16="http://schemas.microsoft.com/office/drawing/2014/main" id="{7E405968-4DE1-44F7-8E21-7F7EA27D2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543201" y="6241343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39" name="Freeform 32">
              <a:extLst>
                <a:ext uri="{FF2B5EF4-FFF2-40B4-BE49-F238E27FC236}">
                  <a16:creationId xmlns:a16="http://schemas.microsoft.com/office/drawing/2014/main" id="{D7CD900C-F44D-400A-AF74-13103C8C4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406775" y="5979446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0" name="Freeform 33">
              <a:extLst>
                <a:ext uri="{FF2B5EF4-FFF2-40B4-BE49-F238E27FC236}">
                  <a16:creationId xmlns:a16="http://schemas.microsoft.com/office/drawing/2014/main" id="{A3102694-42B1-4451-A38B-E23243A1F0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327423" y="6028408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1" name="Freeform 34">
              <a:extLst>
                <a:ext uri="{FF2B5EF4-FFF2-40B4-BE49-F238E27FC236}">
                  <a16:creationId xmlns:a16="http://schemas.microsoft.com/office/drawing/2014/main" id="{5ABB32E6-498A-45DE-AF9B-FD1BB1B7D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334031" y="6019431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2" name="Freeform 35">
              <a:extLst>
                <a:ext uri="{FF2B5EF4-FFF2-40B4-BE49-F238E27FC236}">
                  <a16:creationId xmlns:a16="http://schemas.microsoft.com/office/drawing/2014/main" id="{ECFAD196-1D58-4996-A6A6-8F36FF8034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24491" y="601290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3" name="Freeform 36">
              <a:extLst>
                <a:ext uri="{FF2B5EF4-FFF2-40B4-BE49-F238E27FC236}">
                  <a16:creationId xmlns:a16="http://schemas.microsoft.com/office/drawing/2014/main" id="{90447B00-9E38-4A9F-A067-96062B59E3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57884" y="5982710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4" name="Freeform 37">
              <a:extLst>
                <a:ext uri="{FF2B5EF4-FFF2-40B4-BE49-F238E27FC236}">
                  <a16:creationId xmlns:a16="http://schemas.microsoft.com/office/drawing/2014/main" id="{A2D6D0BD-4961-46E2-848C-697E0EF45B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649584" y="5970470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5" name="Freeform 38">
              <a:extLst>
                <a:ext uri="{FF2B5EF4-FFF2-40B4-BE49-F238E27FC236}">
                  <a16:creationId xmlns:a16="http://schemas.microsoft.com/office/drawing/2014/main" id="{25CD0350-FC29-46AB-86B0-92C4441017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829398" y="6010455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6" name="Freeform 39">
              <a:extLst>
                <a:ext uri="{FF2B5EF4-FFF2-40B4-BE49-F238E27FC236}">
                  <a16:creationId xmlns:a16="http://schemas.microsoft.com/office/drawing/2014/main" id="{8A256DB8-ED54-4A76-81E8-EC843616A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580384" y="5998215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7" name="Freeform 40">
              <a:extLst>
                <a:ext uri="{FF2B5EF4-FFF2-40B4-BE49-F238E27FC236}">
                  <a16:creationId xmlns:a16="http://schemas.microsoft.com/office/drawing/2014/main" id="{F49709EB-5C4F-4375-9D7A-8106FCCADD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121911" y="5994951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8" name="Freeform 41">
              <a:extLst>
                <a:ext uri="{FF2B5EF4-FFF2-40B4-BE49-F238E27FC236}">
                  <a16:creationId xmlns:a16="http://schemas.microsoft.com/office/drawing/2014/main" id="{EB0A8E9F-CFCB-433E-A64E-87219CB288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438116" y="5994950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49" name="Freeform 42">
              <a:extLst>
                <a:ext uri="{FF2B5EF4-FFF2-40B4-BE49-F238E27FC236}">
                  <a16:creationId xmlns:a16="http://schemas.microsoft.com/office/drawing/2014/main" id="{52ACEFC3-4E49-493E-A748-04CF8D8258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0716" y="5973734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0" name="Freeform 44">
              <a:extLst>
                <a:ext uri="{FF2B5EF4-FFF2-40B4-BE49-F238E27FC236}">
                  <a16:creationId xmlns:a16="http://schemas.microsoft.com/office/drawing/2014/main" id="{3CE00AB0-54B8-4C71-B0AA-5C1B2164B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639354" y="5976998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1" name="Freeform 45">
              <a:extLst>
                <a:ext uri="{FF2B5EF4-FFF2-40B4-BE49-F238E27FC236}">
                  <a16:creationId xmlns:a16="http://schemas.microsoft.com/office/drawing/2014/main" id="{A09C986D-D23C-4FF3-A76D-71C3DEC050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906" y="5952517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2" name="Freeform 46">
              <a:extLst>
                <a:ext uri="{FF2B5EF4-FFF2-40B4-BE49-F238E27FC236}">
                  <a16:creationId xmlns:a16="http://schemas.microsoft.com/office/drawing/2014/main" id="{D1B3DC51-091F-49C4-AF0A-86441DC92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895937" y="6000664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3" name="Freeform 47">
              <a:extLst>
                <a:ext uri="{FF2B5EF4-FFF2-40B4-BE49-F238E27FC236}">
                  <a16:creationId xmlns:a16="http://schemas.microsoft.com/office/drawing/2014/main" id="{0CF1AE91-FA61-4A4B-BE4D-94E7A42559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865326" y="5973733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4" name="Freeform 48">
              <a:extLst>
                <a:ext uri="{FF2B5EF4-FFF2-40B4-BE49-F238E27FC236}">
                  <a16:creationId xmlns:a16="http://schemas.microsoft.com/office/drawing/2014/main" id="{B1A6E9FB-53E5-4F21-A33F-44672FEB2F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3115444" y="5992749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5" name="Freeform 49">
              <a:extLst>
                <a:ext uri="{FF2B5EF4-FFF2-40B4-BE49-F238E27FC236}">
                  <a16:creationId xmlns:a16="http://schemas.microsoft.com/office/drawing/2014/main" id="{6085DB7A-A814-43E6-A8CF-44C233A81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215687" y="5955781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6" name="Freeform 8">
              <a:extLst>
                <a:ext uri="{FF2B5EF4-FFF2-40B4-BE49-F238E27FC236}">
                  <a16:creationId xmlns:a16="http://schemas.microsoft.com/office/drawing/2014/main" id="{F6B263DD-90BB-48E2-8387-A32B12122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683670" y="6019431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7" name="Freeform 106">
              <a:extLst>
                <a:ext uri="{FF2B5EF4-FFF2-40B4-BE49-F238E27FC236}">
                  <a16:creationId xmlns:a16="http://schemas.microsoft.com/office/drawing/2014/main" id="{48181605-4DF0-46FC-B8C4-38D08C7BD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9451" y="6204541"/>
              <a:ext cx="134697" cy="97107"/>
            </a:xfrm>
            <a:custGeom>
              <a:avLst/>
              <a:gdLst>
                <a:gd name="T0" fmla="*/ 25 w 41"/>
                <a:gd name="T1" fmla="*/ 0 h 32"/>
                <a:gd name="T2" fmla="*/ 4 w 41"/>
                <a:gd name="T3" fmla="*/ 18 h 32"/>
                <a:gd name="T4" fmla="*/ 25 w 41"/>
                <a:gd name="T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2">
                  <a:moveTo>
                    <a:pt x="25" y="0"/>
                  </a:moveTo>
                  <a:cubicBezTo>
                    <a:pt x="41" y="13"/>
                    <a:pt x="15" y="32"/>
                    <a:pt x="4" y="18"/>
                  </a:cubicBezTo>
                  <a:cubicBezTo>
                    <a:pt x="0" y="5"/>
                    <a:pt x="15" y="0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8" name="Freeform 19">
              <a:extLst>
                <a:ext uri="{FF2B5EF4-FFF2-40B4-BE49-F238E27FC236}">
                  <a16:creationId xmlns:a16="http://schemas.microsoft.com/office/drawing/2014/main" id="{2C48BAF1-3796-4F09-A7FA-58F813081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397390" y="6351960"/>
              <a:ext cx="124951" cy="69362"/>
            </a:xfrm>
            <a:custGeom>
              <a:avLst/>
              <a:gdLst>
                <a:gd name="T0" fmla="*/ 16 w 38"/>
                <a:gd name="T1" fmla="*/ 0 h 23"/>
                <a:gd name="T2" fmla="*/ 10 w 38"/>
                <a:gd name="T3" fmla="*/ 23 h 23"/>
                <a:gd name="T4" fmla="*/ 1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16" y="0"/>
                  </a:moveTo>
                  <a:cubicBezTo>
                    <a:pt x="38" y="8"/>
                    <a:pt x="31" y="18"/>
                    <a:pt x="10" y="23"/>
                  </a:cubicBezTo>
                  <a:cubicBezTo>
                    <a:pt x="0" y="16"/>
                    <a:pt x="4" y="3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59" name="Freeform 20">
              <a:extLst>
                <a:ext uri="{FF2B5EF4-FFF2-40B4-BE49-F238E27FC236}">
                  <a16:creationId xmlns:a16="http://schemas.microsoft.com/office/drawing/2014/main" id="{E0693C3E-8095-4F10-981E-15F878870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140401" y="6356159"/>
              <a:ext cx="128495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6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3"/>
                    <a:pt x="36" y="26"/>
                    <a:pt x="20" y="26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0" name="Freeform 26">
              <a:extLst>
                <a:ext uri="{FF2B5EF4-FFF2-40B4-BE49-F238E27FC236}">
                  <a16:creationId xmlns:a16="http://schemas.microsoft.com/office/drawing/2014/main" id="{CF74C7C9-D075-49A6-B67C-8CF0D4CF5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2049121" y="6351959"/>
              <a:ext cx="127608" cy="78339"/>
            </a:xfrm>
            <a:custGeom>
              <a:avLst/>
              <a:gdLst>
                <a:gd name="T0" fmla="*/ 24 w 39"/>
                <a:gd name="T1" fmla="*/ 0 h 26"/>
                <a:gd name="T2" fmla="*/ 20 w 39"/>
                <a:gd name="T3" fmla="*/ 25 h 26"/>
                <a:gd name="T4" fmla="*/ 24 w 39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6">
                  <a:moveTo>
                    <a:pt x="24" y="0"/>
                  </a:moveTo>
                  <a:cubicBezTo>
                    <a:pt x="39" y="2"/>
                    <a:pt x="36" y="26"/>
                    <a:pt x="20" y="25"/>
                  </a:cubicBezTo>
                  <a:cubicBezTo>
                    <a:pt x="0" y="18"/>
                    <a:pt x="3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1" name="Freeform 27">
              <a:extLst>
                <a:ext uri="{FF2B5EF4-FFF2-40B4-BE49-F238E27FC236}">
                  <a16:creationId xmlns:a16="http://schemas.microsoft.com/office/drawing/2014/main" id="{8FF269FD-D834-47C8-B81D-B118908B01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625300" y="6342577"/>
              <a:ext cx="131153" cy="93843"/>
            </a:xfrm>
            <a:custGeom>
              <a:avLst/>
              <a:gdLst>
                <a:gd name="T0" fmla="*/ 22 w 40"/>
                <a:gd name="T1" fmla="*/ 0 h 31"/>
                <a:gd name="T2" fmla="*/ 16 w 40"/>
                <a:gd name="T3" fmla="*/ 25 h 31"/>
                <a:gd name="T4" fmla="*/ 22 w 40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1">
                  <a:moveTo>
                    <a:pt x="22" y="0"/>
                  </a:moveTo>
                  <a:cubicBezTo>
                    <a:pt x="39" y="3"/>
                    <a:pt x="40" y="31"/>
                    <a:pt x="16" y="25"/>
                  </a:cubicBezTo>
                  <a:cubicBezTo>
                    <a:pt x="0" y="7"/>
                    <a:pt x="13" y="4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2" name="Freeform 28">
              <a:extLst>
                <a:ext uri="{FF2B5EF4-FFF2-40B4-BE49-F238E27FC236}">
                  <a16:creationId xmlns:a16="http://schemas.microsoft.com/office/drawing/2014/main" id="{03EDE370-EE67-430A-9F35-44EDC821D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851300" y="6351959"/>
              <a:ext cx="127608" cy="69362"/>
            </a:xfrm>
            <a:custGeom>
              <a:avLst/>
              <a:gdLst>
                <a:gd name="T0" fmla="*/ 16 w 39"/>
                <a:gd name="T1" fmla="*/ 0 h 23"/>
                <a:gd name="T2" fmla="*/ 11 w 39"/>
                <a:gd name="T3" fmla="*/ 23 h 23"/>
                <a:gd name="T4" fmla="*/ 1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16" y="0"/>
                  </a:moveTo>
                  <a:cubicBezTo>
                    <a:pt x="39" y="7"/>
                    <a:pt x="31" y="17"/>
                    <a:pt x="11" y="23"/>
                  </a:cubicBezTo>
                  <a:cubicBezTo>
                    <a:pt x="0" y="16"/>
                    <a:pt x="4" y="2"/>
                    <a:pt x="1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3" name="Freeform 55">
              <a:extLst>
                <a:ext uri="{FF2B5EF4-FFF2-40B4-BE49-F238E27FC236}">
                  <a16:creationId xmlns:a16="http://schemas.microsoft.com/office/drawing/2014/main" id="{2636D6D3-CECA-4704-A8CB-C9D30531E3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988188" y="6083917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3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4" name="Freeform 56">
              <a:extLst>
                <a:ext uri="{FF2B5EF4-FFF2-40B4-BE49-F238E27FC236}">
                  <a16:creationId xmlns:a16="http://schemas.microsoft.com/office/drawing/2014/main" id="{C9FAB655-5B1B-4DE8-9C6F-2F7D6B3E9C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080360" y="6045971"/>
              <a:ext cx="128495" cy="72626"/>
            </a:xfrm>
            <a:custGeom>
              <a:avLst/>
              <a:gdLst>
                <a:gd name="T0" fmla="*/ 21 w 39"/>
                <a:gd name="T1" fmla="*/ 0 h 24"/>
                <a:gd name="T2" fmla="*/ 22 w 39"/>
                <a:gd name="T3" fmla="*/ 24 h 24"/>
                <a:gd name="T4" fmla="*/ 21 w 39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4">
                  <a:moveTo>
                    <a:pt x="21" y="0"/>
                  </a:moveTo>
                  <a:cubicBezTo>
                    <a:pt x="37" y="0"/>
                    <a:pt x="39" y="23"/>
                    <a:pt x="22" y="24"/>
                  </a:cubicBezTo>
                  <a:cubicBezTo>
                    <a:pt x="7" y="22"/>
                    <a:pt x="0" y="5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5" name="Freeform 57">
              <a:extLst>
                <a:ext uri="{FF2B5EF4-FFF2-40B4-BE49-F238E27FC236}">
                  <a16:creationId xmlns:a16="http://schemas.microsoft.com/office/drawing/2014/main" id="{753F660B-7986-4AAB-B546-5FE3A721CC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725717" y="6081156"/>
              <a:ext cx="140901" cy="93843"/>
            </a:xfrm>
            <a:custGeom>
              <a:avLst/>
              <a:gdLst>
                <a:gd name="T0" fmla="*/ 27 w 43"/>
                <a:gd name="T1" fmla="*/ 3 h 31"/>
                <a:gd name="T2" fmla="*/ 40 w 43"/>
                <a:gd name="T3" fmla="*/ 23 h 31"/>
                <a:gd name="T4" fmla="*/ 27 w 43"/>
                <a:gd name="T5" fmla="*/ 3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1">
                  <a:moveTo>
                    <a:pt x="27" y="3"/>
                  </a:moveTo>
                  <a:cubicBezTo>
                    <a:pt x="35" y="0"/>
                    <a:pt x="43" y="17"/>
                    <a:pt x="40" y="23"/>
                  </a:cubicBezTo>
                  <a:cubicBezTo>
                    <a:pt x="21" y="31"/>
                    <a:pt x="0" y="15"/>
                    <a:pt x="27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6" name="Freeform 60">
              <a:extLst>
                <a:ext uri="{FF2B5EF4-FFF2-40B4-BE49-F238E27FC236}">
                  <a16:creationId xmlns:a16="http://schemas.microsoft.com/office/drawing/2014/main" id="{D144A59C-D689-4826-8FF3-11955D0DB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513037" y="6063203"/>
              <a:ext cx="131153" cy="69362"/>
            </a:xfrm>
            <a:custGeom>
              <a:avLst/>
              <a:gdLst>
                <a:gd name="T0" fmla="*/ 24 w 40"/>
                <a:gd name="T1" fmla="*/ 0 h 23"/>
                <a:gd name="T2" fmla="*/ 25 w 40"/>
                <a:gd name="T3" fmla="*/ 23 h 23"/>
                <a:gd name="T4" fmla="*/ 24 w 40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3">
                  <a:moveTo>
                    <a:pt x="24" y="0"/>
                  </a:moveTo>
                  <a:cubicBezTo>
                    <a:pt x="40" y="0"/>
                    <a:pt x="38" y="20"/>
                    <a:pt x="25" y="23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7" name="Freeform 61">
              <a:extLst>
                <a:ext uri="{FF2B5EF4-FFF2-40B4-BE49-F238E27FC236}">
                  <a16:creationId xmlns:a16="http://schemas.microsoft.com/office/drawing/2014/main" id="{731D0735-53D9-417C-8FD5-18DC203D3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1260480" y="6017506"/>
              <a:ext cx="137356" cy="99554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5"/>
                    <a:pt x="16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8" name="Freeform 5">
              <a:extLst>
                <a:ext uri="{FF2B5EF4-FFF2-40B4-BE49-F238E27FC236}">
                  <a16:creationId xmlns:a16="http://schemas.microsoft.com/office/drawing/2014/main" id="{A8C9CB51-8F2B-4BD9-A377-66A75039E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96434" y="6347177"/>
              <a:ext cx="121406" cy="81603"/>
            </a:xfrm>
            <a:custGeom>
              <a:avLst/>
              <a:gdLst>
                <a:gd name="T0" fmla="*/ 20 w 37"/>
                <a:gd name="T1" fmla="*/ 1 h 27"/>
                <a:gd name="T2" fmla="*/ 22 w 37"/>
                <a:gd name="T3" fmla="*/ 27 h 27"/>
                <a:gd name="T4" fmla="*/ 20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20" y="1"/>
                  </a:moveTo>
                  <a:cubicBezTo>
                    <a:pt x="31" y="1"/>
                    <a:pt x="37" y="24"/>
                    <a:pt x="22" y="27"/>
                  </a:cubicBezTo>
                  <a:cubicBezTo>
                    <a:pt x="2" y="27"/>
                    <a:pt x="0" y="0"/>
                    <a:pt x="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69" name="Freeform 6">
              <a:extLst>
                <a:ext uri="{FF2B5EF4-FFF2-40B4-BE49-F238E27FC236}">
                  <a16:creationId xmlns:a16="http://schemas.microsoft.com/office/drawing/2014/main" id="{F2B67BEB-5CF1-4857-AFA2-198AB081A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310592" y="6345841"/>
              <a:ext cx="124063" cy="87315"/>
            </a:xfrm>
            <a:custGeom>
              <a:avLst/>
              <a:gdLst>
                <a:gd name="T0" fmla="*/ 12 w 38"/>
                <a:gd name="T1" fmla="*/ 3 h 29"/>
                <a:gd name="T2" fmla="*/ 15 w 38"/>
                <a:gd name="T3" fmla="*/ 29 h 29"/>
                <a:gd name="T4" fmla="*/ 12 w 38"/>
                <a:gd name="T5" fmla="*/ 3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9">
                  <a:moveTo>
                    <a:pt x="12" y="3"/>
                  </a:moveTo>
                  <a:cubicBezTo>
                    <a:pt x="34" y="0"/>
                    <a:pt x="38" y="26"/>
                    <a:pt x="15" y="29"/>
                  </a:cubicBezTo>
                  <a:cubicBezTo>
                    <a:pt x="4" y="23"/>
                    <a:pt x="0" y="9"/>
                    <a:pt x="12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0" name="Freeform 7">
              <a:extLst>
                <a:ext uri="{FF2B5EF4-FFF2-40B4-BE49-F238E27FC236}">
                  <a16:creationId xmlns:a16="http://schemas.microsoft.com/office/drawing/2014/main" id="{346B9C37-8763-421D-9ECB-8478994BBB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65803" y="6306514"/>
              <a:ext cx="138242" cy="100371"/>
            </a:xfrm>
            <a:custGeom>
              <a:avLst/>
              <a:gdLst>
                <a:gd name="T0" fmla="*/ 25 w 42"/>
                <a:gd name="T1" fmla="*/ 1 h 33"/>
                <a:gd name="T2" fmla="*/ 4 w 42"/>
                <a:gd name="T3" fmla="*/ 19 h 33"/>
                <a:gd name="T4" fmla="*/ 25 w 42"/>
                <a:gd name="T5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33">
                  <a:moveTo>
                    <a:pt x="25" y="1"/>
                  </a:moveTo>
                  <a:cubicBezTo>
                    <a:pt x="42" y="14"/>
                    <a:pt x="15" y="33"/>
                    <a:pt x="4" y="19"/>
                  </a:cubicBezTo>
                  <a:cubicBezTo>
                    <a:pt x="0" y="6"/>
                    <a:pt x="15" y="0"/>
                    <a:pt x="2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1" name="Freeform 8">
              <a:extLst>
                <a:ext uri="{FF2B5EF4-FFF2-40B4-BE49-F238E27FC236}">
                  <a16:creationId xmlns:a16="http://schemas.microsoft.com/office/drawing/2014/main" id="{226BDFA7-F102-4092-A9E7-3E81F77FF5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670714" y="6339312"/>
              <a:ext cx="131153" cy="88130"/>
            </a:xfrm>
            <a:custGeom>
              <a:avLst/>
              <a:gdLst>
                <a:gd name="T0" fmla="*/ 26 w 40"/>
                <a:gd name="T1" fmla="*/ 0 h 29"/>
                <a:gd name="T2" fmla="*/ 39 w 40"/>
                <a:gd name="T3" fmla="*/ 20 h 29"/>
                <a:gd name="T4" fmla="*/ 26 w 40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9">
                  <a:moveTo>
                    <a:pt x="26" y="0"/>
                  </a:moveTo>
                  <a:cubicBezTo>
                    <a:pt x="34" y="0"/>
                    <a:pt x="40" y="10"/>
                    <a:pt x="39" y="20"/>
                  </a:cubicBezTo>
                  <a:cubicBezTo>
                    <a:pt x="17" y="29"/>
                    <a:pt x="0" y="1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2" name="Freeform 9">
              <a:extLst>
                <a:ext uri="{FF2B5EF4-FFF2-40B4-BE49-F238E27FC236}">
                  <a16:creationId xmlns:a16="http://schemas.microsoft.com/office/drawing/2014/main" id="{637C5911-730B-44EE-A524-147B02683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956060" y="6342577"/>
              <a:ext cx="121406" cy="88130"/>
            </a:xfrm>
            <a:custGeom>
              <a:avLst/>
              <a:gdLst>
                <a:gd name="T0" fmla="*/ 18 w 37"/>
                <a:gd name="T1" fmla="*/ 4 h 29"/>
                <a:gd name="T2" fmla="*/ 22 w 37"/>
                <a:gd name="T3" fmla="*/ 29 h 29"/>
                <a:gd name="T4" fmla="*/ 18 w 37"/>
                <a:gd name="T5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9">
                  <a:moveTo>
                    <a:pt x="18" y="4"/>
                  </a:moveTo>
                  <a:cubicBezTo>
                    <a:pt x="35" y="0"/>
                    <a:pt x="37" y="28"/>
                    <a:pt x="22" y="29"/>
                  </a:cubicBezTo>
                  <a:cubicBezTo>
                    <a:pt x="7" y="28"/>
                    <a:pt x="0" y="1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3" name="Freeform 11">
              <a:extLst>
                <a:ext uri="{FF2B5EF4-FFF2-40B4-BE49-F238E27FC236}">
                  <a16:creationId xmlns:a16="http://schemas.microsoft.com/office/drawing/2014/main" id="{583E288F-CBF0-4AFD-8D5E-38562266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198871" y="6306670"/>
              <a:ext cx="143559" cy="102819"/>
            </a:xfrm>
            <a:custGeom>
              <a:avLst/>
              <a:gdLst>
                <a:gd name="T0" fmla="*/ 31 w 44"/>
                <a:gd name="T1" fmla="*/ 1 h 34"/>
                <a:gd name="T2" fmla="*/ 42 w 44"/>
                <a:gd name="T3" fmla="*/ 19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4" name="Freeform 12">
              <a:extLst>
                <a:ext uri="{FF2B5EF4-FFF2-40B4-BE49-F238E27FC236}">
                  <a16:creationId xmlns:a16="http://schemas.microsoft.com/office/drawing/2014/main" id="{BA75DEC9-EF45-48CD-959B-0CA1D11D6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716391" y="6324623"/>
              <a:ext cx="134697" cy="81603"/>
            </a:xfrm>
            <a:custGeom>
              <a:avLst/>
              <a:gdLst>
                <a:gd name="T0" fmla="*/ 22 w 41"/>
                <a:gd name="T1" fmla="*/ 0 h 27"/>
                <a:gd name="T2" fmla="*/ 8 w 41"/>
                <a:gd name="T3" fmla="*/ 20 h 27"/>
                <a:gd name="T4" fmla="*/ 22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22" y="0"/>
                  </a:moveTo>
                  <a:cubicBezTo>
                    <a:pt x="41" y="12"/>
                    <a:pt x="24" y="27"/>
                    <a:pt x="8" y="20"/>
                  </a:cubicBezTo>
                  <a:cubicBezTo>
                    <a:pt x="0" y="7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5" name="Freeform 13">
              <a:extLst>
                <a:ext uri="{FF2B5EF4-FFF2-40B4-BE49-F238E27FC236}">
                  <a16:creationId xmlns:a16="http://schemas.microsoft.com/office/drawing/2014/main" id="{245736FF-09D8-469F-B81C-77DB760BD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44031" y="6362033"/>
              <a:ext cx="124951" cy="69362"/>
            </a:xfrm>
            <a:custGeom>
              <a:avLst/>
              <a:gdLst>
                <a:gd name="T0" fmla="*/ 26 w 38"/>
                <a:gd name="T1" fmla="*/ 0 h 23"/>
                <a:gd name="T2" fmla="*/ 25 w 38"/>
                <a:gd name="T3" fmla="*/ 23 h 23"/>
                <a:gd name="T4" fmla="*/ 26 w 38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23">
                  <a:moveTo>
                    <a:pt x="26" y="0"/>
                  </a:moveTo>
                  <a:cubicBezTo>
                    <a:pt x="38" y="0"/>
                    <a:pt x="37" y="20"/>
                    <a:pt x="25" y="23"/>
                  </a:cubicBezTo>
                  <a:cubicBezTo>
                    <a:pt x="0" y="23"/>
                    <a:pt x="5" y="1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6" name="Freeform 14">
              <a:extLst>
                <a:ext uri="{FF2B5EF4-FFF2-40B4-BE49-F238E27FC236}">
                  <a16:creationId xmlns:a16="http://schemas.microsoft.com/office/drawing/2014/main" id="{259F528C-2A06-41C2-8F35-628B0865B6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70859" y="6318096"/>
              <a:ext cx="134697" cy="84866"/>
            </a:xfrm>
            <a:custGeom>
              <a:avLst/>
              <a:gdLst>
                <a:gd name="T0" fmla="*/ 26 w 41"/>
                <a:gd name="T1" fmla="*/ 1 h 28"/>
                <a:gd name="T2" fmla="*/ 39 w 41"/>
                <a:gd name="T3" fmla="*/ 20 h 28"/>
                <a:gd name="T4" fmla="*/ 26 w 41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6" y="1"/>
                  </a:moveTo>
                  <a:cubicBezTo>
                    <a:pt x="34" y="0"/>
                    <a:pt x="41" y="12"/>
                    <a:pt x="39" y="20"/>
                  </a:cubicBezTo>
                  <a:cubicBezTo>
                    <a:pt x="17" y="28"/>
                    <a:pt x="0" y="12"/>
                    <a:pt x="26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7" name="Freeform 16">
              <a:extLst>
                <a:ext uri="{FF2B5EF4-FFF2-40B4-BE49-F238E27FC236}">
                  <a16:creationId xmlns:a16="http://schemas.microsoft.com/office/drawing/2014/main" id="{BC65A5FD-2D89-4790-9A1B-B6058A6B7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461176" y="6300142"/>
              <a:ext cx="143559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5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5"/>
                  </a:cubicBezTo>
                  <a:cubicBezTo>
                    <a:pt x="29" y="32"/>
                    <a:pt x="0" y="6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8" name="Freeform 17">
              <a:extLst>
                <a:ext uri="{FF2B5EF4-FFF2-40B4-BE49-F238E27FC236}">
                  <a16:creationId xmlns:a16="http://schemas.microsoft.com/office/drawing/2014/main" id="{176C4015-542B-47F6-98F2-EF4BC06A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39205" y="6341355"/>
              <a:ext cx="94821" cy="69362"/>
            </a:xfrm>
            <a:custGeom>
              <a:avLst/>
              <a:gdLst>
                <a:gd name="T0" fmla="*/ 13 w 29"/>
                <a:gd name="T1" fmla="*/ 0 h 23"/>
                <a:gd name="T2" fmla="*/ 13 w 29"/>
                <a:gd name="T3" fmla="*/ 23 h 23"/>
                <a:gd name="T4" fmla="*/ 13 w 2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" h="23">
                  <a:moveTo>
                    <a:pt x="13" y="0"/>
                  </a:moveTo>
                  <a:cubicBezTo>
                    <a:pt x="27" y="0"/>
                    <a:pt x="29" y="22"/>
                    <a:pt x="13" y="23"/>
                  </a:cubicBezTo>
                  <a:cubicBezTo>
                    <a:pt x="2" y="22"/>
                    <a:pt x="0" y="2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79" name="Freeform 21">
              <a:extLst>
                <a:ext uri="{FF2B5EF4-FFF2-40B4-BE49-F238E27FC236}">
                  <a16:creationId xmlns:a16="http://schemas.microsoft.com/office/drawing/2014/main" id="{04202E66-292F-4403-9992-8A3B112BFC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30057" y="6318096"/>
              <a:ext cx="140901" cy="102819"/>
            </a:xfrm>
            <a:custGeom>
              <a:avLst/>
              <a:gdLst>
                <a:gd name="T0" fmla="*/ 24 w 43"/>
                <a:gd name="T1" fmla="*/ 0 h 34"/>
                <a:gd name="T2" fmla="*/ 14 w 43"/>
                <a:gd name="T3" fmla="*/ 23 h 34"/>
                <a:gd name="T4" fmla="*/ 24 w 43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4">
                  <a:moveTo>
                    <a:pt x="24" y="0"/>
                  </a:moveTo>
                  <a:cubicBezTo>
                    <a:pt x="43" y="3"/>
                    <a:pt x="28" y="34"/>
                    <a:pt x="14" y="23"/>
                  </a:cubicBezTo>
                  <a:cubicBezTo>
                    <a:pt x="0" y="28"/>
                    <a:pt x="4" y="5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0" name="Freeform 25">
              <a:extLst>
                <a:ext uri="{FF2B5EF4-FFF2-40B4-BE49-F238E27FC236}">
                  <a16:creationId xmlns:a16="http://schemas.microsoft.com/office/drawing/2014/main" id="{E94266D0-53C2-4268-9D3C-10D902C48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30591" y="6309120"/>
              <a:ext cx="134697" cy="93843"/>
            </a:xfrm>
            <a:custGeom>
              <a:avLst/>
              <a:gdLst>
                <a:gd name="T0" fmla="*/ 23 w 41"/>
                <a:gd name="T1" fmla="*/ 0 h 31"/>
                <a:gd name="T2" fmla="*/ 17 w 41"/>
                <a:gd name="T3" fmla="*/ 25 h 31"/>
                <a:gd name="T4" fmla="*/ 23 w 41"/>
                <a:gd name="T5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31">
                  <a:moveTo>
                    <a:pt x="23" y="0"/>
                  </a:moveTo>
                  <a:cubicBezTo>
                    <a:pt x="40" y="1"/>
                    <a:pt x="41" y="31"/>
                    <a:pt x="17" y="25"/>
                  </a:cubicBezTo>
                  <a:cubicBezTo>
                    <a:pt x="0" y="7"/>
                    <a:pt x="17" y="4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1" name="Freeform 29">
              <a:extLst>
                <a:ext uri="{FF2B5EF4-FFF2-40B4-BE49-F238E27FC236}">
                  <a16:creationId xmlns:a16="http://schemas.microsoft.com/office/drawing/2014/main" id="{1B7D98C6-842D-4C40-B936-4456526274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497041" y="6299934"/>
              <a:ext cx="118747" cy="120771"/>
            </a:xfrm>
            <a:custGeom>
              <a:avLst/>
              <a:gdLst>
                <a:gd name="T0" fmla="*/ 16 w 36"/>
                <a:gd name="T1" fmla="*/ 4 h 40"/>
                <a:gd name="T2" fmla="*/ 34 w 36"/>
                <a:gd name="T3" fmla="*/ 15 h 40"/>
                <a:gd name="T4" fmla="*/ 16 w 36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" h="40">
                  <a:moveTo>
                    <a:pt x="16" y="4"/>
                  </a:moveTo>
                  <a:cubicBezTo>
                    <a:pt x="36" y="5"/>
                    <a:pt x="33" y="0"/>
                    <a:pt x="34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2" name="Freeform 31">
              <a:extLst>
                <a:ext uri="{FF2B5EF4-FFF2-40B4-BE49-F238E27FC236}">
                  <a16:creationId xmlns:a16="http://schemas.microsoft.com/office/drawing/2014/main" id="{504CF4F3-F4DF-4925-AF8B-9AD7EC7941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207517" y="6336989"/>
              <a:ext cx="131153" cy="72626"/>
            </a:xfrm>
            <a:custGeom>
              <a:avLst/>
              <a:gdLst>
                <a:gd name="T0" fmla="*/ 24 w 40"/>
                <a:gd name="T1" fmla="*/ 0 h 24"/>
                <a:gd name="T2" fmla="*/ 25 w 40"/>
                <a:gd name="T3" fmla="*/ 24 h 24"/>
                <a:gd name="T4" fmla="*/ 24 w 40"/>
                <a:gd name="T5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4">
                  <a:moveTo>
                    <a:pt x="24" y="0"/>
                  </a:moveTo>
                  <a:cubicBezTo>
                    <a:pt x="40" y="0"/>
                    <a:pt x="38" y="20"/>
                    <a:pt x="25" y="24"/>
                  </a:cubicBezTo>
                  <a:cubicBezTo>
                    <a:pt x="0" y="22"/>
                    <a:pt x="6" y="4"/>
                    <a:pt x="2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3" name="Freeform 32">
              <a:extLst>
                <a:ext uri="{FF2B5EF4-FFF2-40B4-BE49-F238E27FC236}">
                  <a16:creationId xmlns:a16="http://schemas.microsoft.com/office/drawing/2014/main" id="{F90C86FC-973E-4DB0-9FD1-AB3D6FA095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094795" y="6039831"/>
              <a:ext cx="144445" cy="106083"/>
            </a:xfrm>
            <a:custGeom>
              <a:avLst/>
              <a:gdLst>
                <a:gd name="T0" fmla="*/ 28 w 44"/>
                <a:gd name="T1" fmla="*/ 0 h 35"/>
                <a:gd name="T2" fmla="*/ 42 w 44"/>
                <a:gd name="T3" fmla="*/ 21 h 35"/>
                <a:gd name="T4" fmla="*/ 28 w 44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5">
                  <a:moveTo>
                    <a:pt x="28" y="0"/>
                  </a:moveTo>
                  <a:cubicBezTo>
                    <a:pt x="36" y="1"/>
                    <a:pt x="44" y="12"/>
                    <a:pt x="42" y="21"/>
                  </a:cubicBezTo>
                  <a:cubicBezTo>
                    <a:pt x="23" y="35"/>
                    <a:pt x="0" y="7"/>
                    <a:pt x="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4" name="Freeform 33">
              <a:extLst>
                <a:ext uri="{FF2B5EF4-FFF2-40B4-BE49-F238E27FC236}">
                  <a16:creationId xmlns:a16="http://schemas.microsoft.com/office/drawing/2014/main" id="{035B29D2-2C1B-4714-ADA9-F7704B16C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015443" y="6088793"/>
              <a:ext cx="151535" cy="75075"/>
            </a:xfrm>
            <a:custGeom>
              <a:avLst/>
              <a:gdLst>
                <a:gd name="T0" fmla="*/ 23 w 46"/>
                <a:gd name="T1" fmla="*/ 0 h 25"/>
                <a:gd name="T2" fmla="*/ 29 w 46"/>
                <a:gd name="T3" fmla="*/ 25 h 25"/>
                <a:gd name="T4" fmla="*/ 23 w 46"/>
                <a:gd name="T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" h="25">
                  <a:moveTo>
                    <a:pt x="23" y="0"/>
                  </a:moveTo>
                  <a:cubicBezTo>
                    <a:pt x="32" y="1"/>
                    <a:pt x="46" y="21"/>
                    <a:pt x="29" y="25"/>
                  </a:cubicBezTo>
                  <a:cubicBezTo>
                    <a:pt x="10" y="23"/>
                    <a:pt x="0" y="9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5" name="Freeform 34">
              <a:extLst>
                <a:ext uri="{FF2B5EF4-FFF2-40B4-BE49-F238E27FC236}">
                  <a16:creationId xmlns:a16="http://schemas.microsoft.com/office/drawing/2014/main" id="{553B25D0-BD21-4E1D-B4AD-C4455D3FC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022051" y="6079816"/>
              <a:ext cx="134697" cy="84051"/>
            </a:xfrm>
            <a:custGeom>
              <a:avLst/>
              <a:gdLst>
                <a:gd name="T0" fmla="*/ 22 w 41"/>
                <a:gd name="T1" fmla="*/ 0 h 28"/>
                <a:gd name="T2" fmla="*/ 8 w 41"/>
                <a:gd name="T3" fmla="*/ 21 h 28"/>
                <a:gd name="T4" fmla="*/ 22 w 41"/>
                <a:gd name="T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8">
                  <a:moveTo>
                    <a:pt x="22" y="0"/>
                  </a:moveTo>
                  <a:cubicBezTo>
                    <a:pt x="41" y="13"/>
                    <a:pt x="24" y="28"/>
                    <a:pt x="8" y="21"/>
                  </a:cubicBezTo>
                  <a:cubicBezTo>
                    <a:pt x="0" y="8"/>
                    <a:pt x="8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6" name="Freeform 35">
              <a:extLst>
                <a:ext uri="{FF2B5EF4-FFF2-40B4-BE49-F238E27FC236}">
                  <a16:creationId xmlns:a16="http://schemas.microsoft.com/office/drawing/2014/main" id="{54475EF7-3BD3-4BCD-9FB6-8CF99D9F2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806684" y="6076799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7" name="Freeform 36">
              <a:extLst>
                <a:ext uri="{FF2B5EF4-FFF2-40B4-BE49-F238E27FC236}">
                  <a16:creationId xmlns:a16="http://schemas.microsoft.com/office/drawing/2014/main" id="{348C1969-251E-433D-8427-F6AB01F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345904" y="6043095"/>
              <a:ext cx="144445" cy="102819"/>
            </a:xfrm>
            <a:custGeom>
              <a:avLst/>
              <a:gdLst>
                <a:gd name="T0" fmla="*/ 31 w 44"/>
                <a:gd name="T1" fmla="*/ 1 h 34"/>
                <a:gd name="T2" fmla="*/ 25 w 44"/>
                <a:gd name="T3" fmla="*/ 22 h 34"/>
                <a:gd name="T4" fmla="*/ 31 w 44"/>
                <a:gd name="T5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1"/>
                  </a:moveTo>
                  <a:cubicBezTo>
                    <a:pt x="44" y="3"/>
                    <a:pt x="38" y="34"/>
                    <a:pt x="25" y="22"/>
                  </a:cubicBezTo>
                  <a:cubicBezTo>
                    <a:pt x="0" y="28"/>
                    <a:pt x="14" y="0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8" name="Freeform 37">
              <a:extLst>
                <a:ext uri="{FF2B5EF4-FFF2-40B4-BE49-F238E27FC236}">
                  <a16:creationId xmlns:a16="http://schemas.microsoft.com/office/drawing/2014/main" id="{B8594662-400C-4EA9-A171-5F56836274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337604" y="6030855"/>
              <a:ext cx="115202" cy="121588"/>
            </a:xfrm>
            <a:custGeom>
              <a:avLst/>
              <a:gdLst>
                <a:gd name="T0" fmla="*/ 16 w 35"/>
                <a:gd name="T1" fmla="*/ 4 h 40"/>
                <a:gd name="T2" fmla="*/ 33 w 35"/>
                <a:gd name="T3" fmla="*/ 15 h 40"/>
                <a:gd name="T4" fmla="*/ 16 w 35"/>
                <a:gd name="T5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5" h="40">
                  <a:moveTo>
                    <a:pt x="16" y="4"/>
                  </a:moveTo>
                  <a:cubicBezTo>
                    <a:pt x="35" y="4"/>
                    <a:pt x="32" y="0"/>
                    <a:pt x="33" y="15"/>
                  </a:cubicBezTo>
                  <a:cubicBezTo>
                    <a:pt x="34" y="40"/>
                    <a:pt x="0" y="22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89" name="Freeform 38">
              <a:extLst>
                <a:ext uri="{FF2B5EF4-FFF2-40B4-BE49-F238E27FC236}">
                  <a16:creationId xmlns:a16="http://schemas.microsoft.com/office/drawing/2014/main" id="{3503E9B3-C939-419A-96F2-CC3B146B4F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517418" y="6070840"/>
              <a:ext cx="127608" cy="69362"/>
            </a:xfrm>
            <a:custGeom>
              <a:avLst/>
              <a:gdLst>
                <a:gd name="T0" fmla="*/ 26 w 39"/>
                <a:gd name="T1" fmla="*/ 0 h 23"/>
                <a:gd name="T2" fmla="*/ 26 w 39"/>
                <a:gd name="T3" fmla="*/ 23 h 23"/>
                <a:gd name="T4" fmla="*/ 26 w 39"/>
                <a:gd name="T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3">
                  <a:moveTo>
                    <a:pt x="26" y="0"/>
                  </a:moveTo>
                  <a:cubicBezTo>
                    <a:pt x="39" y="1"/>
                    <a:pt x="38" y="21"/>
                    <a:pt x="26" y="23"/>
                  </a:cubicBezTo>
                  <a:cubicBezTo>
                    <a:pt x="0" y="23"/>
                    <a:pt x="5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0" name="Freeform 39">
              <a:extLst>
                <a:ext uri="{FF2B5EF4-FFF2-40B4-BE49-F238E27FC236}">
                  <a16:creationId xmlns:a16="http://schemas.microsoft.com/office/drawing/2014/main" id="{CC303B3A-6DE2-4F19-B364-01DF939E0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8268404" y="6058600"/>
              <a:ext cx="131153" cy="81603"/>
            </a:xfrm>
            <a:custGeom>
              <a:avLst/>
              <a:gdLst>
                <a:gd name="T0" fmla="*/ 25 w 40"/>
                <a:gd name="T1" fmla="*/ 0 h 27"/>
                <a:gd name="T2" fmla="*/ 38 w 40"/>
                <a:gd name="T3" fmla="*/ 20 h 27"/>
                <a:gd name="T4" fmla="*/ 25 w 40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7">
                  <a:moveTo>
                    <a:pt x="25" y="0"/>
                  </a:moveTo>
                  <a:cubicBezTo>
                    <a:pt x="34" y="0"/>
                    <a:pt x="40" y="11"/>
                    <a:pt x="38" y="20"/>
                  </a:cubicBezTo>
                  <a:cubicBezTo>
                    <a:pt x="17" y="27"/>
                    <a:pt x="0" y="12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1" name="Freeform 40">
              <a:extLst>
                <a:ext uri="{FF2B5EF4-FFF2-40B4-BE49-F238E27FC236}">
                  <a16:creationId xmlns:a16="http://schemas.microsoft.com/office/drawing/2014/main" id="{50CA7B62-E2B3-4D0E-A62C-3C7A96D84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809931" y="6055336"/>
              <a:ext cx="134697" cy="81603"/>
            </a:xfrm>
            <a:custGeom>
              <a:avLst/>
              <a:gdLst>
                <a:gd name="T0" fmla="*/ 19 w 41"/>
                <a:gd name="T1" fmla="*/ 0 h 27"/>
                <a:gd name="T2" fmla="*/ 7 w 41"/>
                <a:gd name="T3" fmla="*/ 20 h 27"/>
                <a:gd name="T4" fmla="*/ 19 w 41"/>
                <a:gd name="T5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7">
                  <a:moveTo>
                    <a:pt x="19" y="0"/>
                  </a:moveTo>
                  <a:cubicBezTo>
                    <a:pt x="41" y="9"/>
                    <a:pt x="28" y="27"/>
                    <a:pt x="7" y="20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2" name="Freeform 41">
              <a:extLst>
                <a:ext uri="{FF2B5EF4-FFF2-40B4-BE49-F238E27FC236}">
                  <a16:creationId xmlns:a16="http://schemas.microsoft.com/office/drawing/2014/main" id="{A220066C-247B-4449-9843-90FADF5095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126136" y="6055335"/>
              <a:ext cx="144445" cy="78339"/>
            </a:xfrm>
            <a:custGeom>
              <a:avLst/>
              <a:gdLst>
                <a:gd name="T0" fmla="*/ 29 w 44"/>
                <a:gd name="T1" fmla="*/ 0 h 26"/>
                <a:gd name="T2" fmla="*/ 26 w 44"/>
                <a:gd name="T3" fmla="*/ 26 h 26"/>
                <a:gd name="T4" fmla="*/ 29 w 44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6">
                  <a:moveTo>
                    <a:pt x="29" y="0"/>
                  </a:moveTo>
                  <a:cubicBezTo>
                    <a:pt x="44" y="3"/>
                    <a:pt x="40" y="22"/>
                    <a:pt x="26" y="26"/>
                  </a:cubicBezTo>
                  <a:cubicBezTo>
                    <a:pt x="0" y="25"/>
                    <a:pt x="11" y="6"/>
                    <a:pt x="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3" name="Freeform 42">
              <a:extLst>
                <a:ext uri="{FF2B5EF4-FFF2-40B4-BE49-F238E27FC236}">
                  <a16:creationId xmlns:a16="http://schemas.microsoft.com/office/drawing/2014/main" id="{109DE0CC-8D5E-471A-AADA-3D3A53781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798736" y="6034119"/>
              <a:ext cx="144445" cy="97107"/>
            </a:xfrm>
            <a:custGeom>
              <a:avLst/>
              <a:gdLst>
                <a:gd name="T0" fmla="*/ 31 w 44"/>
                <a:gd name="T1" fmla="*/ 1 h 32"/>
                <a:gd name="T2" fmla="*/ 43 w 44"/>
                <a:gd name="T3" fmla="*/ 16 h 32"/>
                <a:gd name="T4" fmla="*/ 31 w 44"/>
                <a:gd name="T5" fmla="*/ 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2">
                  <a:moveTo>
                    <a:pt x="31" y="1"/>
                  </a:moveTo>
                  <a:cubicBezTo>
                    <a:pt x="40" y="0"/>
                    <a:pt x="44" y="8"/>
                    <a:pt x="43" y="16"/>
                  </a:cubicBezTo>
                  <a:cubicBezTo>
                    <a:pt x="29" y="32"/>
                    <a:pt x="0" y="7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4" name="Freeform 44">
              <a:extLst>
                <a:ext uri="{FF2B5EF4-FFF2-40B4-BE49-F238E27FC236}">
                  <a16:creationId xmlns:a16="http://schemas.microsoft.com/office/drawing/2014/main" id="{0629BD31-5D2B-46C4-B17D-E9E9E082A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327374" y="6037383"/>
              <a:ext cx="131153" cy="84866"/>
            </a:xfrm>
            <a:custGeom>
              <a:avLst/>
              <a:gdLst>
                <a:gd name="T0" fmla="*/ 27 w 40"/>
                <a:gd name="T1" fmla="*/ 1 h 28"/>
                <a:gd name="T2" fmla="*/ 38 w 40"/>
                <a:gd name="T3" fmla="*/ 17 h 28"/>
                <a:gd name="T4" fmla="*/ 27 w 40"/>
                <a:gd name="T5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28">
                  <a:moveTo>
                    <a:pt x="27" y="1"/>
                  </a:moveTo>
                  <a:cubicBezTo>
                    <a:pt x="35" y="0"/>
                    <a:pt x="40" y="10"/>
                    <a:pt x="38" y="17"/>
                  </a:cubicBezTo>
                  <a:cubicBezTo>
                    <a:pt x="17" y="28"/>
                    <a:pt x="0" y="7"/>
                    <a:pt x="2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5" name="Freeform 45">
              <a:extLst>
                <a:ext uri="{FF2B5EF4-FFF2-40B4-BE49-F238E27FC236}">
                  <a16:creationId xmlns:a16="http://schemas.microsoft.com/office/drawing/2014/main" id="{4835BCC4-3F09-42F8-BAAB-8147C674A1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7555926" y="6012902"/>
              <a:ext cx="144445" cy="102819"/>
            </a:xfrm>
            <a:custGeom>
              <a:avLst/>
              <a:gdLst>
                <a:gd name="T0" fmla="*/ 31 w 44"/>
                <a:gd name="T1" fmla="*/ 0 h 34"/>
                <a:gd name="T2" fmla="*/ 42 w 44"/>
                <a:gd name="T3" fmla="*/ 19 h 34"/>
                <a:gd name="T4" fmla="*/ 31 w 44"/>
                <a:gd name="T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34">
                  <a:moveTo>
                    <a:pt x="31" y="0"/>
                  </a:moveTo>
                  <a:cubicBezTo>
                    <a:pt x="39" y="0"/>
                    <a:pt x="44" y="12"/>
                    <a:pt x="42" y="19"/>
                  </a:cubicBezTo>
                  <a:cubicBezTo>
                    <a:pt x="25" y="34"/>
                    <a:pt x="0" y="8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6" name="Freeform 46">
              <a:extLst>
                <a:ext uri="{FF2B5EF4-FFF2-40B4-BE49-F238E27FC236}">
                  <a16:creationId xmlns:a16="http://schemas.microsoft.com/office/drawing/2014/main" id="{90E47CE6-15D8-4D06-91AA-0249A0F0E2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10583957" y="6061049"/>
              <a:ext cx="121406" cy="81603"/>
            </a:xfrm>
            <a:custGeom>
              <a:avLst/>
              <a:gdLst>
                <a:gd name="T0" fmla="*/ 19 w 37"/>
                <a:gd name="T1" fmla="*/ 1 h 27"/>
                <a:gd name="T2" fmla="*/ 21 w 37"/>
                <a:gd name="T3" fmla="*/ 27 h 27"/>
                <a:gd name="T4" fmla="*/ 19 w 37"/>
                <a:gd name="T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" h="27">
                  <a:moveTo>
                    <a:pt x="19" y="1"/>
                  </a:moveTo>
                  <a:cubicBezTo>
                    <a:pt x="31" y="2"/>
                    <a:pt x="37" y="24"/>
                    <a:pt x="21" y="27"/>
                  </a:cubicBezTo>
                  <a:cubicBezTo>
                    <a:pt x="1" y="27"/>
                    <a:pt x="0" y="0"/>
                    <a:pt x="1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7" name="Freeform 47">
              <a:extLst>
                <a:ext uri="{FF2B5EF4-FFF2-40B4-BE49-F238E27FC236}">
                  <a16:creationId xmlns:a16="http://schemas.microsoft.com/office/drawing/2014/main" id="{4245658F-06EE-4A48-AB28-2B72E944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553346" y="6034118"/>
              <a:ext cx="147990" cy="78339"/>
            </a:xfrm>
            <a:custGeom>
              <a:avLst/>
              <a:gdLst>
                <a:gd name="T0" fmla="*/ 22 w 45"/>
                <a:gd name="T1" fmla="*/ 0 h 26"/>
                <a:gd name="T2" fmla="*/ 28 w 45"/>
                <a:gd name="T3" fmla="*/ 26 h 26"/>
                <a:gd name="T4" fmla="*/ 22 w 45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" h="26">
                  <a:moveTo>
                    <a:pt x="22" y="0"/>
                  </a:moveTo>
                  <a:cubicBezTo>
                    <a:pt x="32" y="2"/>
                    <a:pt x="45" y="22"/>
                    <a:pt x="28" y="26"/>
                  </a:cubicBezTo>
                  <a:cubicBezTo>
                    <a:pt x="10" y="24"/>
                    <a:pt x="0" y="9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8" name="Freeform 48">
              <a:extLst>
                <a:ext uri="{FF2B5EF4-FFF2-40B4-BE49-F238E27FC236}">
                  <a16:creationId xmlns:a16="http://schemas.microsoft.com/office/drawing/2014/main" id="{0DD0D3AA-B9C7-4CDA-8DD6-776C027617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9804575" y="6052072"/>
              <a:ext cx="133812" cy="79154"/>
            </a:xfrm>
            <a:custGeom>
              <a:avLst/>
              <a:gdLst>
                <a:gd name="T0" fmla="*/ 19 w 41"/>
                <a:gd name="T1" fmla="*/ 0 h 26"/>
                <a:gd name="T2" fmla="*/ 7 w 41"/>
                <a:gd name="T3" fmla="*/ 19 h 26"/>
                <a:gd name="T4" fmla="*/ 19 w 41"/>
                <a:gd name="T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1" h="26">
                  <a:moveTo>
                    <a:pt x="19" y="0"/>
                  </a:moveTo>
                  <a:cubicBezTo>
                    <a:pt x="41" y="9"/>
                    <a:pt x="28" y="26"/>
                    <a:pt x="7" y="19"/>
                  </a:cubicBezTo>
                  <a:cubicBezTo>
                    <a:pt x="0" y="8"/>
                    <a:pt x="7" y="1"/>
                    <a:pt x="1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299" name="Freeform 49">
              <a:extLst>
                <a:ext uri="{FF2B5EF4-FFF2-40B4-BE49-F238E27FC236}">
                  <a16:creationId xmlns:a16="http://schemas.microsoft.com/office/drawing/2014/main" id="{8DF5C33B-21C2-4C14-AAB0-ECEED7510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0800000">
              <a:off x="6903707" y="6016166"/>
              <a:ext cx="127608" cy="81603"/>
            </a:xfrm>
            <a:custGeom>
              <a:avLst/>
              <a:gdLst>
                <a:gd name="T0" fmla="*/ 21 w 39"/>
                <a:gd name="T1" fmla="*/ 2 h 27"/>
                <a:gd name="T2" fmla="*/ 26 w 39"/>
                <a:gd name="T3" fmla="*/ 24 h 27"/>
                <a:gd name="T4" fmla="*/ 21 w 39"/>
                <a:gd name="T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9" h="27">
                  <a:moveTo>
                    <a:pt x="21" y="2"/>
                  </a:moveTo>
                  <a:cubicBezTo>
                    <a:pt x="36" y="0"/>
                    <a:pt x="39" y="17"/>
                    <a:pt x="26" y="24"/>
                  </a:cubicBezTo>
                  <a:cubicBezTo>
                    <a:pt x="8" y="27"/>
                    <a:pt x="0" y="9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99923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13FB28-7F29-A146-BDDF-AF07FDBBEEFF}"/>
              </a:ext>
            </a:extLst>
          </p:cNvPr>
          <p:cNvSpPr/>
          <p:nvPr/>
        </p:nvSpPr>
        <p:spPr>
          <a:xfrm>
            <a:off x="2620006" y="526186"/>
            <a:ext cx="67040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L" sz="4000" cap="all" spc="600" dirty="0">
                <a:solidFill>
                  <a:schemeClr val="tx2"/>
                </a:solidFill>
                <a:latin typeface="+mj-lt"/>
              </a:rPr>
              <a:t>Insert into tables</a:t>
            </a:r>
            <a:r>
              <a:rPr lang="en-IL" sz="2400" cap="all" spc="600" dirty="0">
                <a:solidFill>
                  <a:schemeClr val="tx2"/>
                </a:solidFill>
              </a:rPr>
              <a:t>:</a:t>
            </a:r>
            <a:endParaRPr lang="en-IL" sz="2400" dirty="0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B1C24582-39C1-C144-8CBF-208B22694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83" y="1351934"/>
            <a:ext cx="5086871" cy="2786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3C2739-B1D1-B544-84B2-E24632C9C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508" y="1351934"/>
            <a:ext cx="4711153" cy="2603183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AF7E30EA-869C-8348-B142-7F2531226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09" y="4367800"/>
            <a:ext cx="5651291" cy="2276532"/>
          </a:xfrm>
          <a:prstGeom prst="rect">
            <a:avLst/>
          </a:prstGeom>
        </p:spPr>
      </p:pic>
      <p:pic>
        <p:nvPicPr>
          <p:cNvPr id="15" name="Picture 1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FC4D9330-0A0B-0248-8EDA-F5C32C09E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1925" y="4138373"/>
            <a:ext cx="3865589" cy="250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07929"/>
      </p:ext>
    </p:extLst>
  </p:cSld>
  <p:clrMapOvr>
    <a:masterClrMapping/>
  </p:clrMapOvr>
</p:sld>
</file>

<file path=ppt/theme/theme1.xml><?xml version="1.0" encoding="utf-8"?>
<a:theme xmlns:a="http://schemas.openxmlformats.org/drawingml/2006/main" name="BohemianVTI">
  <a:themeElements>
    <a:clrScheme name="Boho">
      <a:dk1>
        <a:sysClr val="windowText" lastClr="000000"/>
      </a:dk1>
      <a:lt1>
        <a:sysClr val="window" lastClr="FFFFFF"/>
      </a:lt1>
      <a:dk2>
        <a:srgbClr val="323232"/>
      </a:dk2>
      <a:lt2>
        <a:srgbClr val="F4F1EF"/>
      </a:lt2>
      <a:accent1>
        <a:srgbClr val="8F4F58"/>
      </a:accent1>
      <a:accent2>
        <a:srgbClr val="D09182"/>
      </a:accent2>
      <a:accent3>
        <a:srgbClr val="C7A085"/>
      </a:accent3>
      <a:accent4>
        <a:srgbClr val="ADA085"/>
      </a:accent4>
      <a:accent5>
        <a:srgbClr val="5F787F"/>
      </a:accent5>
      <a:accent6>
        <a:srgbClr val="5A6768"/>
      </a:accent6>
      <a:hlink>
        <a:srgbClr val="A25872"/>
      </a:hlink>
      <a:folHlink>
        <a:srgbClr val="667A7E"/>
      </a:folHlink>
    </a:clrScheme>
    <a:fontScheme name="modern love avenir">
      <a:majorFont>
        <a:latin typeface="Modern Love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ohemianVTI" id="{B5E50611-F7C7-47BC-81A6-BE9493DF8677}" vid="{7A26D0DD-A1A5-444B-B0FB-E7DB9E2D04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12369</TotalTime>
  <Words>647</Words>
  <Application>Microsoft Office PowerPoint</Application>
  <PresentationFormat>מסך רחב</PresentationFormat>
  <Paragraphs>123</Paragraphs>
  <Slides>36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36</vt:i4>
      </vt:variant>
    </vt:vector>
  </HeadingPairs>
  <TitlesOfParts>
    <vt:vector size="42" baseType="lpstr">
      <vt:lpstr>Arial</vt:lpstr>
      <vt:lpstr>Avenir Next LT Pro</vt:lpstr>
      <vt:lpstr>Calibri</vt:lpstr>
      <vt:lpstr>Century Gothic</vt:lpstr>
      <vt:lpstr>Modern Love</vt:lpstr>
      <vt:lpstr>BohemianVTI</vt:lpstr>
      <vt:lpstr>SQL Assignment</vt:lpstr>
      <vt:lpstr>The Health maintenance organization (HMO) handles a lot of information, such as data on the population, employees, supply of vaccines, and the connections between them.   Every citizen who makes a call to the HMO does so to make an appointment.    When a citizen calls the HMO, an HMO employee takes his/her details: including: ID, name, and phone number.   Then, the employee checks to see when there is an upcoming free appointment and schedules it .</vt:lpstr>
      <vt:lpstr>“VACCINES C19“   We are developing a management system that manages the data of the Health maintenance organization following the arrival of the vaccines.  Our goal is to manage a system for delivery of the vaccines to the population of a small town.  To make this happen, the software provides data analysis about the supply of vaccines and their availability to citizens.  </vt:lpstr>
      <vt:lpstr>users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 Assignment</dc:title>
  <dc:creator>Liran Israeli</dc:creator>
  <cp:lastModifiedBy>ספיר ש</cp:lastModifiedBy>
  <cp:revision>55</cp:revision>
  <dcterms:created xsi:type="dcterms:W3CDTF">2021-01-12T22:56:09Z</dcterms:created>
  <dcterms:modified xsi:type="dcterms:W3CDTF">2021-02-10T09:42:54Z</dcterms:modified>
</cp:coreProperties>
</file>